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91" r:id="rId2"/>
  </p:sldIdLst>
  <p:sldSz cx="12192000" cy="6858000"/>
  <p:notesSz cx="6858000" cy="9144000"/>
  <p:defaultTextStyle>
    <a:defPPr>
      <a:defRPr lang="en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C79B"/>
    <a:srgbClr val="574229"/>
    <a:srgbClr val="879D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5223" autoAdjust="0"/>
  </p:normalViewPr>
  <p:slideViewPr>
    <p:cSldViewPr snapToGrid="0">
      <p:cViewPr varScale="1">
        <p:scale>
          <a:sx n="85" d="100"/>
          <a:sy n="85" d="100"/>
        </p:scale>
        <p:origin x="24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D10A85-CEC2-4F08-81FC-3799629BF3B1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4476FD-9614-4C9D-A33C-36630390079A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994154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E4476FD-9614-4C9D-A33C-36630390079A}" type="slidenum">
              <a:rPr lang="en-SE" smtClean="0"/>
              <a:t>1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79033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49307-47BA-7EE9-24D4-1E0D535C6D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E7F6DB-0A38-1AB2-C541-B65AFEC881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5382D-6218-2DD0-6F58-7F94A8B89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183FBE-6D6C-7AFD-83C5-BA94A9459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7487CB-7704-DD71-5D1C-86B48025E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8903289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FB67A-6F13-8CC8-8C9B-D22F6A1DB8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594671-63F7-473C-748B-9AA6404AC4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23344-E911-C7A0-F431-9569B98F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72293-F981-4FF2-0538-C00097AFF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80A19-C1C9-ED29-61E1-4729E8C12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296650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C77C8AA-6BB7-D6A5-454B-7C3500C9F71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43294B-230C-3B0D-8907-B1BDCF0486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139F0-24C6-DBCA-4745-0206707B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722EE9-F297-3070-719D-7FE4BD35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A4B66-08C5-F385-04BC-F3B7BB777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183248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074D80-D7FF-48B2-9E7F-3F68F4E51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55860"/>
            <a:ext cx="11277600" cy="6020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lnSpc>
                <a:spcPct val="100000"/>
              </a:lnSpc>
              <a:defRPr sz="3500" b="0">
                <a:solidFill>
                  <a:schemeClr val="tx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8671595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45219B-CEC2-71DE-DFC5-E77501530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73FBF-DD84-963E-9CD5-DCBC7EB4A5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F7190-F9D4-3B36-2251-B774782850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91237-66AB-CC5E-D12F-F2A1273C0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790D20-724D-3A93-9A9B-38003396F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605568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9F367-6C0C-F797-1E30-9C78B70AFC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314666-107B-C72E-7AEE-CADFE03BFA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D9CC79-7E0B-92B8-AEC1-9018B2C5FB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F24BE3-3EAD-FA43-5BDF-6F8D2C98F3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949FCC-5B8D-995C-21BE-B4C73B03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65633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502CC-578F-0EEC-FB32-9A46CDB52F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1BA835-4638-DFC4-311C-94ADCA0F5C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D1A25-FD4A-406F-E866-101BDF4784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351484-A6A6-DB2D-0C26-327A22978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D18D93-BDAA-AEC3-5AA6-08043EA07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E29038-AD56-CD44-E404-0083A0146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72123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B7C8C1-CAF5-E9E8-A64B-DACA58A0D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C3E7A7-DD6B-7143-0DDA-DFE24C7EB3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8C5754-5CF5-D8A5-8559-4BD37BA4F2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D7038B-40D9-F81B-E4E0-68011DDDC9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D9AE84-49AF-C0BC-A59C-808639D4DA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FC8EFB2-F9AF-3BD6-08C5-3EC48DBA4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83C476E-608A-41E9-A69D-9DA75F964E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EB0BA1-8B55-46C2-910C-7469A31B1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82497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330895-5FF4-9818-BCCC-F7E16CE0F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3E1505-ACF0-33E7-FD64-501D4B6A00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8C0215-B45C-43C0-0163-B6031F328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0D5046-D7AA-F46B-2DE7-27269E34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9064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3E7E85C-8E33-0AAB-B037-BE1F339D0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AA83F7A-3FA8-F72A-8B18-313D77FCA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C9FABB-08C2-55EB-BB8C-085009777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3034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CAA475-6CDB-B6FF-063D-635345AC62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EFD271-CD9C-998E-EF24-F1B252A05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4E0ABB-5F9C-11EC-FFA9-5706FB1833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BE6A63-672F-6FC5-FC02-5173972476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3A0CB4-5E5E-9EDF-0EC1-CD42712065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AB9E3E-1E58-D7A7-6A8F-2EF4664D07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50835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7E516-AC4A-ED95-E196-6D442F9EE1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C6292EE-A7BD-D221-0FAD-CD8E691A53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C97526-735A-9D78-2C60-8A677944A1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68306B-2670-9BFF-B06A-D027AC0C85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D430C4-3F1A-C933-F6E4-828E6F01F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5B56F0-4C32-25F7-04C3-5655EADD4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408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76665-7FCD-0124-635C-5309FD18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351210-6424-66AC-16AB-49E792CE9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AF6004-80DA-75F9-C29E-D5B044742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C8FF45-141E-465D-8577-E5438ABA3016}" type="datetimeFigureOut">
              <a:rPr lang="en-SE" smtClean="0"/>
              <a:t>2025-07-26</a:t>
            </a:fld>
            <a:endParaRPr lang="en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A6308A-0D2B-99C5-4251-EF8E178D86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605835-A0E0-ECE8-E7EB-A1151AC351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3934A0A-6609-49F9-8C65-3E3C1342F327}" type="slidenum">
              <a:rPr lang="en-SE" smtClean="0"/>
              <a:t>‹#›</a:t>
            </a:fld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975535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416505-0B69-6F21-9C44-14797126C5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7D4D2E95-0AC8-E757-BED7-88B437554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Responsible Sourcing Instruction</a:t>
            </a:r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8202EE94-2D0B-0308-24BA-7DB70356D40D}"/>
              </a:ext>
            </a:extLst>
          </p:cNvPr>
          <p:cNvGrpSpPr/>
          <p:nvPr/>
        </p:nvGrpSpPr>
        <p:grpSpPr>
          <a:xfrm>
            <a:off x="2340135" y="1592183"/>
            <a:ext cx="9209752" cy="5018591"/>
            <a:chOff x="2340135" y="1592183"/>
            <a:chExt cx="9209752" cy="5018591"/>
          </a:xfrm>
        </p:grpSpPr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B425188E-12CC-6BA9-2330-85FC4E515763}"/>
                </a:ext>
              </a:extLst>
            </p:cNvPr>
            <p:cNvSpPr txBox="1"/>
            <p:nvPr/>
          </p:nvSpPr>
          <p:spPr>
            <a:xfrm>
              <a:off x="4066302" y="1869998"/>
              <a:ext cx="30346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1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C9175F6B-D209-71CF-9626-1629CECC6D96}"/>
                </a:ext>
              </a:extLst>
            </p:cNvPr>
            <p:cNvSpPr txBox="1"/>
            <p:nvPr/>
          </p:nvSpPr>
          <p:spPr>
            <a:xfrm>
              <a:off x="5657881" y="1927531"/>
              <a:ext cx="30346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2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A5D2EF20-4643-BF01-0978-AB2817D0FD51}"/>
                </a:ext>
              </a:extLst>
            </p:cNvPr>
            <p:cNvSpPr txBox="1"/>
            <p:nvPr/>
          </p:nvSpPr>
          <p:spPr>
            <a:xfrm>
              <a:off x="4818224" y="2331542"/>
              <a:ext cx="30346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3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78F8A3D-3988-2DD6-B158-A5CF248836EF}"/>
                </a:ext>
              </a:extLst>
            </p:cNvPr>
            <p:cNvSpPr txBox="1"/>
            <p:nvPr/>
          </p:nvSpPr>
          <p:spPr>
            <a:xfrm>
              <a:off x="7904486" y="2189304"/>
              <a:ext cx="30346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32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4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2E6365BE-8C6B-A965-D4F6-3ED3580CBB1D}"/>
                </a:ext>
              </a:extLst>
            </p:cNvPr>
            <p:cNvSpPr txBox="1"/>
            <p:nvPr/>
          </p:nvSpPr>
          <p:spPr>
            <a:xfrm>
              <a:off x="6159587" y="2928970"/>
              <a:ext cx="301929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40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5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94E6547F-104B-21AA-97BD-0FFA24E679EC}"/>
                </a:ext>
              </a:extLst>
            </p:cNvPr>
            <p:cNvSpPr txBox="1"/>
            <p:nvPr/>
          </p:nvSpPr>
          <p:spPr>
            <a:xfrm>
              <a:off x="9965642" y="3393935"/>
              <a:ext cx="303469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5400" dirty="0">
                  <a:solidFill>
                    <a:schemeClr val="bg1"/>
                  </a:solidFill>
                  <a:latin typeface="Open Sans bold" panose="020B0806030504020204" pitchFamily="34" charset="0"/>
                  <a:ea typeface="Open Sans bold" panose="020B0806030504020204" pitchFamily="34" charset="0"/>
                  <a:cs typeface="Open Sans bold" panose="020B0806030504020204" pitchFamily="34" charset="0"/>
                </a:rPr>
                <a:t>6</a:t>
              </a:r>
              <a:endParaRPr lang="en-SE" dirty="0">
                <a:solidFill>
                  <a:schemeClr val="bg1"/>
                </a:solidFill>
                <a:latin typeface="Open Sans bold" panose="020B0806030504020204" pitchFamily="34" charset="0"/>
                <a:ea typeface="Open Sans bold" panose="020B0806030504020204" pitchFamily="34" charset="0"/>
                <a:cs typeface="Open Sans bold" panose="020B080603050402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05E90FCC-147A-4B8D-B771-9B7EBB1ADCB3}"/>
                </a:ext>
              </a:extLst>
            </p:cNvPr>
            <p:cNvSpPr txBox="1"/>
            <p:nvPr/>
          </p:nvSpPr>
          <p:spPr>
            <a:xfrm>
              <a:off x="2340135" y="1903053"/>
              <a:ext cx="1667748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Sourcing not aligned with values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42BAD351-6E53-9ACC-4D99-DBD3AE4AB74A}"/>
                </a:ext>
              </a:extLst>
            </p:cNvPr>
            <p:cNvSpPr txBox="1"/>
            <p:nvPr/>
          </p:nvSpPr>
          <p:spPr>
            <a:xfrm>
              <a:off x="6057175" y="1592183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Defined responsible sourcing goals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7DD0FA9-6496-F2D7-53C3-EA5C14D64907}"/>
                </a:ext>
              </a:extLst>
            </p:cNvPr>
            <p:cNvSpPr txBox="1"/>
            <p:nvPr/>
          </p:nvSpPr>
          <p:spPr>
            <a:xfrm>
              <a:off x="3281082" y="2902897"/>
              <a:ext cx="16179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Designed practical process steps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BF34AA82-D5A5-8E86-E4BC-F4E3F04BA1C6}"/>
                </a:ext>
              </a:extLst>
            </p:cNvPr>
            <p:cNvSpPr txBox="1"/>
            <p:nvPr/>
          </p:nvSpPr>
          <p:spPr>
            <a:xfrm>
              <a:off x="8637330" y="2333851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Defined roles &amp; responsibilities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0A4E9666-B3D9-FF28-84C0-5E1C5360A350}"/>
                </a:ext>
              </a:extLst>
            </p:cNvPr>
            <p:cNvSpPr txBox="1"/>
            <p:nvPr/>
          </p:nvSpPr>
          <p:spPr>
            <a:xfrm>
              <a:off x="4327001" y="4480240"/>
              <a:ext cx="2026831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Aligned with governance structure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EB17F3A-CAD1-7A8E-D56C-FEE85C7FF004}"/>
                </a:ext>
              </a:extLst>
            </p:cNvPr>
            <p:cNvSpPr txBox="1"/>
            <p:nvPr/>
          </p:nvSpPr>
          <p:spPr>
            <a:xfrm>
              <a:off x="9573005" y="6149109"/>
              <a:ext cx="197688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2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venir Next LT Pro Light" panose="020B0304020202020204" pitchFamily="34" charset="0"/>
                </a:rPr>
                <a:t>Stronger sourcing decisions &amp; leverage</a:t>
              </a:r>
              <a:endParaRPr lang="en-SE" sz="1200" b="1" dirty="0">
                <a:latin typeface="Avenir Next LT Pro Light" panose="020B0304020202020204" pitchFamily="34" charset="0"/>
              </a:endParaRPr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DD099148-E305-D7B6-3F1B-EA9F6A5F2E9A}"/>
                </a:ext>
              </a:extLst>
            </p:cNvPr>
            <p:cNvGrpSpPr/>
            <p:nvPr/>
          </p:nvGrpSpPr>
          <p:grpSpPr>
            <a:xfrm>
              <a:off x="4059985" y="1875800"/>
              <a:ext cx="7054009" cy="4133822"/>
              <a:chOff x="4059985" y="1875800"/>
              <a:chExt cx="7054009" cy="4133822"/>
            </a:xfrm>
          </p:grpSpPr>
          <p:grpSp>
            <p:nvGrpSpPr>
              <p:cNvPr id="4" name="Group 3">
                <a:extLst>
                  <a:ext uri="{FF2B5EF4-FFF2-40B4-BE49-F238E27FC236}">
                    <a16:creationId xmlns:a16="http://schemas.microsoft.com/office/drawing/2014/main" id="{C26A6CD0-E725-E9D2-4A7F-8ED56796F180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4059985" y="1879507"/>
                <a:ext cx="7054009" cy="4130115"/>
                <a:chOff x="3246438" y="1852613"/>
                <a:chExt cx="8429625" cy="4935537"/>
              </a:xfrm>
            </p:grpSpPr>
            <p:sp>
              <p:nvSpPr>
                <p:cNvPr id="13" name="Freeform 373">
                  <a:extLst>
                    <a:ext uri="{FF2B5EF4-FFF2-40B4-BE49-F238E27FC236}">
                      <a16:creationId xmlns:a16="http://schemas.microsoft.com/office/drawing/2014/main" id="{1FE39E0E-FAD3-D787-D9AB-72C5A59DAC9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3429000" y="2411413"/>
                  <a:ext cx="7308850" cy="4316413"/>
                </a:xfrm>
                <a:custGeom>
                  <a:avLst/>
                  <a:gdLst>
                    <a:gd name="T0" fmla="*/ 484 w 3739"/>
                    <a:gd name="T1" fmla="*/ 11 h 2207"/>
                    <a:gd name="T2" fmla="*/ 900 w 3739"/>
                    <a:gd name="T3" fmla="*/ 55 h 2207"/>
                    <a:gd name="T4" fmla="*/ 972 w 3739"/>
                    <a:gd name="T5" fmla="*/ 86 h 2207"/>
                    <a:gd name="T6" fmla="*/ 984 w 3739"/>
                    <a:gd name="T7" fmla="*/ 113 h 2207"/>
                    <a:gd name="T8" fmla="*/ 957 w 3739"/>
                    <a:gd name="T9" fmla="*/ 164 h 2207"/>
                    <a:gd name="T10" fmla="*/ 828 w 3739"/>
                    <a:gd name="T11" fmla="*/ 244 h 2207"/>
                    <a:gd name="T12" fmla="*/ 515 w 3739"/>
                    <a:gd name="T13" fmla="*/ 408 h 2207"/>
                    <a:gd name="T14" fmla="*/ 482 w 3739"/>
                    <a:gd name="T15" fmla="*/ 483 h 2207"/>
                    <a:gd name="T16" fmla="*/ 510 w 3739"/>
                    <a:gd name="T17" fmla="*/ 512 h 2207"/>
                    <a:gd name="T18" fmla="*/ 710 w 3739"/>
                    <a:gd name="T19" fmla="*/ 548 h 2207"/>
                    <a:gd name="T20" fmla="*/ 1663 w 3739"/>
                    <a:gd name="T21" fmla="*/ 555 h 2207"/>
                    <a:gd name="T22" fmla="*/ 2260 w 3739"/>
                    <a:gd name="T23" fmla="*/ 614 h 2207"/>
                    <a:gd name="T24" fmla="*/ 2413 w 3739"/>
                    <a:gd name="T25" fmla="*/ 723 h 2207"/>
                    <a:gd name="T26" fmla="*/ 2394 w 3739"/>
                    <a:gd name="T27" fmla="*/ 852 h 2207"/>
                    <a:gd name="T28" fmla="*/ 2142 w 3739"/>
                    <a:gd name="T29" fmla="*/ 1023 h 2207"/>
                    <a:gd name="T30" fmla="*/ 1578 w 3739"/>
                    <a:gd name="T31" fmla="*/ 1212 h 2207"/>
                    <a:gd name="T32" fmla="*/ 1356 w 3739"/>
                    <a:gd name="T33" fmla="*/ 1436 h 2207"/>
                    <a:gd name="T34" fmla="*/ 1525 w 3739"/>
                    <a:gd name="T35" fmla="*/ 1713 h 2207"/>
                    <a:gd name="T36" fmla="*/ 1728 w 3739"/>
                    <a:gd name="T37" fmla="*/ 1827 h 2207"/>
                    <a:gd name="T38" fmla="*/ 2294 w 3739"/>
                    <a:gd name="T39" fmla="*/ 1996 h 2207"/>
                    <a:gd name="T40" fmla="*/ 3473 w 3739"/>
                    <a:gd name="T41" fmla="*/ 2139 h 2207"/>
                    <a:gd name="T42" fmla="*/ 3739 w 3739"/>
                    <a:gd name="T43" fmla="*/ 2178 h 2207"/>
                    <a:gd name="T44" fmla="*/ 3470 w 3739"/>
                    <a:gd name="T45" fmla="*/ 2195 h 2207"/>
                    <a:gd name="T46" fmla="*/ 2284 w 3739"/>
                    <a:gd name="T47" fmla="*/ 2044 h 2207"/>
                    <a:gd name="T48" fmla="*/ 1710 w 3739"/>
                    <a:gd name="T49" fmla="*/ 1869 h 2207"/>
                    <a:gd name="T50" fmla="*/ 1499 w 3739"/>
                    <a:gd name="T51" fmla="*/ 1748 h 2207"/>
                    <a:gd name="T52" fmla="*/ 1314 w 3739"/>
                    <a:gd name="T53" fmla="*/ 1435 h 2207"/>
                    <a:gd name="T54" fmla="*/ 1453 w 3739"/>
                    <a:gd name="T55" fmla="*/ 1231 h 2207"/>
                    <a:gd name="T56" fmla="*/ 1904 w 3739"/>
                    <a:gd name="T57" fmla="*/ 1062 h 2207"/>
                    <a:gd name="T58" fmla="*/ 2330 w 3739"/>
                    <a:gd name="T59" fmla="*/ 877 h 2207"/>
                    <a:gd name="T60" fmla="*/ 2385 w 3739"/>
                    <a:gd name="T61" fmla="*/ 758 h 2207"/>
                    <a:gd name="T62" fmla="*/ 2304 w 3739"/>
                    <a:gd name="T63" fmla="*/ 666 h 2207"/>
                    <a:gd name="T64" fmla="*/ 1900 w 3739"/>
                    <a:gd name="T65" fmla="*/ 594 h 2207"/>
                    <a:gd name="T66" fmla="*/ 947 w 3739"/>
                    <a:gd name="T67" fmla="*/ 581 h 2207"/>
                    <a:gd name="T68" fmla="*/ 529 w 3739"/>
                    <a:gd name="T69" fmla="*/ 544 h 2207"/>
                    <a:gd name="T70" fmla="*/ 462 w 3739"/>
                    <a:gd name="T71" fmla="*/ 496 h 2207"/>
                    <a:gd name="T72" fmla="*/ 463 w 3739"/>
                    <a:gd name="T73" fmla="*/ 445 h 2207"/>
                    <a:gd name="T74" fmla="*/ 602 w 3739"/>
                    <a:gd name="T75" fmla="*/ 325 h 2207"/>
                    <a:gd name="T76" fmla="*/ 922 w 3739"/>
                    <a:gd name="T77" fmla="*/ 169 h 2207"/>
                    <a:gd name="T78" fmla="*/ 964 w 3739"/>
                    <a:gd name="T79" fmla="*/ 117 h 2207"/>
                    <a:gd name="T80" fmla="*/ 965 w 3739"/>
                    <a:gd name="T81" fmla="*/ 107 h 2207"/>
                    <a:gd name="T82" fmla="*/ 923 w 3739"/>
                    <a:gd name="T83" fmla="*/ 81 h 2207"/>
                    <a:gd name="T84" fmla="*/ 720 w 3739"/>
                    <a:gd name="T85" fmla="*/ 45 h 2207"/>
                    <a:gd name="T86" fmla="*/ 6 w 3739"/>
                    <a:gd name="T87" fmla="*/ 12 h 2207"/>
                    <a:gd name="T88" fmla="*/ 6 w 3739"/>
                    <a:gd name="T89" fmla="*/ 0 h 22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</a:cxnLst>
                  <a:rect l="0" t="0" r="r" b="b"/>
                  <a:pathLst>
                    <a:path w="3739" h="2207">
                      <a:moveTo>
                        <a:pt x="6" y="0"/>
                      </a:moveTo>
                      <a:cubicBezTo>
                        <a:pt x="86" y="0"/>
                        <a:pt x="165" y="1"/>
                        <a:pt x="245" y="3"/>
                      </a:cubicBezTo>
                      <a:cubicBezTo>
                        <a:pt x="324" y="5"/>
                        <a:pt x="404" y="7"/>
                        <a:pt x="484" y="11"/>
                      </a:cubicBezTo>
                      <a:cubicBezTo>
                        <a:pt x="563" y="15"/>
                        <a:pt x="643" y="20"/>
                        <a:pt x="722" y="28"/>
                      </a:cubicBezTo>
                      <a:cubicBezTo>
                        <a:pt x="762" y="32"/>
                        <a:pt x="801" y="37"/>
                        <a:pt x="841" y="43"/>
                      </a:cubicBezTo>
                      <a:cubicBezTo>
                        <a:pt x="861" y="47"/>
                        <a:pt x="880" y="50"/>
                        <a:pt x="900" y="55"/>
                      </a:cubicBezTo>
                      <a:cubicBezTo>
                        <a:pt x="910" y="58"/>
                        <a:pt x="920" y="60"/>
                        <a:pt x="929" y="64"/>
                      </a:cubicBezTo>
                      <a:cubicBezTo>
                        <a:pt x="939" y="67"/>
                        <a:pt x="949" y="71"/>
                        <a:pt x="958" y="76"/>
                      </a:cubicBezTo>
                      <a:cubicBezTo>
                        <a:pt x="963" y="79"/>
                        <a:pt x="968" y="82"/>
                        <a:pt x="972" y="86"/>
                      </a:cubicBezTo>
                      <a:cubicBezTo>
                        <a:pt x="977" y="90"/>
                        <a:pt x="981" y="95"/>
                        <a:pt x="983" y="103"/>
                      </a:cubicBezTo>
                      <a:cubicBezTo>
                        <a:pt x="984" y="104"/>
                        <a:pt x="984" y="106"/>
                        <a:pt x="984" y="108"/>
                      </a:cubicBezTo>
                      <a:cubicBezTo>
                        <a:pt x="984" y="110"/>
                        <a:pt x="984" y="111"/>
                        <a:pt x="984" y="113"/>
                      </a:cubicBezTo>
                      <a:cubicBezTo>
                        <a:pt x="984" y="116"/>
                        <a:pt x="983" y="119"/>
                        <a:pt x="983" y="122"/>
                      </a:cubicBezTo>
                      <a:cubicBezTo>
                        <a:pt x="981" y="127"/>
                        <a:pt x="979" y="133"/>
                        <a:pt x="977" y="138"/>
                      </a:cubicBezTo>
                      <a:cubicBezTo>
                        <a:pt x="971" y="148"/>
                        <a:pt x="964" y="156"/>
                        <a:pt x="957" y="164"/>
                      </a:cubicBezTo>
                      <a:cubicBezTo>
                        <a:pt x="950" y="171"/>
                        <a:pt x="942" y="178"/>
                        <a:pt x="933" y="184"/>
                      </a:cubicBezTo>
                      <a:cubicBezTo>
                        <a:pt x="917" y="197"/>
                        <a:pt x="899" y="207"/>
                        <a:pt x="882" y="217"/>
                      </a:cubicBezTo>
                      <a:cubicBezTo>
                        <a:pt x="864" y="226"/>
                        <a:pt x="846" y="235"/>
                        <a:pt x="828" y="244"/>
                      </a:cubicBezTo>
                      <a:cubicBezTo>
                        <a:pt x="756" y="278"/>
                        <a:pt x="682" y="307"/>
                        <a:pt x="612" y="344"/>
                      </a:cubicBezTo>
                      <a:cubicBezTo>
                        <a:pt x="594" y="353"/>
                        <a:pt x="577" y="362"/>
                        <a:pt x="561" y="373"/>
                      </a:cubicBezTo>
                      <a:cubicBezTo>
                        <a:pt x="545" y="383"/>
                        <a:pt x="529" y="395"/>
                        <a:pt x="515" y="408"/>
                      </a:cubicBezTo>
                      <a:cubicBezTo>
                        <a:pt x="502" y="421"/>
                        <a:pt x="490" y="436"/>
                        <a:pt x="485" y="452"/>
                      </a:cubicBezTo>
                      <a:cubicBezTo>
                        <a:pt x="482" y="460"/>
                        <a:pt x="481" y="469"/>
                        <a:pt x="481" y="477"/>
                      </a:cubicBezTo>
                      <a:cubicBezTo>
                        <a:pt x="481" y="479"/>
                        <a:pt x="481" y="481"/>
                        <a:pt x="482" y="483"/>
                      </a:cubicBezTo>
                      <a:cubicBezTo>
                        <a:pt x="482" y="485"/>
                        <a:pt x="482" y="487"/>
                        <a:pt x="483" y="488"/>
                      </a:cubicBezTo>
                      <a:cubicBezTo>
                        <a:pt x="484" y="491"/>
                        <a:pt x="486" y="494"/>
                        <a:pt x="489" y="497"/>
                      </a:cubicBezTo>
                      <a:cubicBezTo>
                        <a:pt x="494" y="503"/>
                        <a:pt x="502" y="508"/>
                        <a:pt x="510" y="512"/>
                      </a:cubicBezTo>
                      <a:cubicBezTo>
                        <a:pt x="518" y="516"/>
                        <a:pt x="527" y="519"/>
                        <a:pt x="536" y="522"/>
                      </a:cubicBezTo>
                      <a:cubicBezTo>
                        <a:pt x="554" y="527"/>
                        <a:pt x="573" y="532"/>
                        <a:pt x="592" y="535"/>
                      </a:cubicBezTo>
                      <a:cubicBezTo>
                        <a:pt x="631" y="541"/>
                        <a:pt x="670" y="545"/>
                        <a:pt x="710" y="548"/>
                      </a:cubicBezTo>
                      <a:cubicBezTo>
                        <a:pt x="789" y="554"/>
                        <a:pt x="868" y="555"/>
                        <a:pt x="947" y="556"/>
                      </a:cubicBezTo>
                      <a:cubicBezTo>
                        <a:pt x="1027" y="557"/>
                        <a:pt x="1106" y="556"/>
                        <a:pt x="1186" y="555"/>
                      </a:cubicBezTo>
                      <a:cubicBezTo>
                        <a:pt x="1345" y="554"/>
                        <a:pt x="1504" y="552"/>
                        <a:pt x="1663" y="555"/>
                      </a:cubicBezTo>
                      <a:cubicBezTo>
                        <a:pt x="1743" y="556"/>
                        <a:pt x="1823" y="558"/>
                        <a:pt x="1902" y="563"/>
                      </a:cubicBezTo>
                      <a:cubicBezTo>
                        <a:pt x="1982" y="568"/>
                        <a:pt x="2062" y="575"/>
                        <a:pt x="2141" y="588"/>
                      </a:cubicBezTo>
                      <a:cubicBezTo>
                        <a:pt x="2181" y="594"/>
                        <a:pt x="2220" y="603"/>
                        <a:pt x="2260" y="614"/>
                      </a:cubicBezTo>
                      <a:cubicBezTo>
                        <a:pt x="2279" y="620"/>
                        <a:pt x="2298" y="627"/>
                        <a:pt x="2317" y="636"/>
                      </a:cubicBezTo>
                      <a:cubicBezTo>
                        <a:pt x="2336" y="645"/>
                        <a:pt x="2355" y="655"/>
                        <a:pt x="2372" y="669"/>
                      </a:cubicBezTo>
                      <a:cubicBezTo>
                        <a:pt x="2389" y="682"/>
                        <a:pt x="2405" y="700"/>
                        <a:pt x="2413" y="723"/>
                      </a:cubicBezTo>
                      <a:cubicBezTo>
                        <a:pt x="2417" y="734"/>
                        <a:pt x="2419" y="746"/>
                        <a:pt x="2420" y="758"/>
                      </a:cubicBezTo>
                      <a:cubicBezTo>
                        <a:pt x="2420" y="769"/>
                        <a:pt x="2419" y="779"/>
                        <a:pt x="2417" y="790"/>
                      </a:cubicBezTo>
                      <a:cubicBezTo>
                        <a:pt x="2413" y="812"/>
                        <a:pt x="2405" y="833"/>
                        <a:pt x="2394" y="852"/>
                      </a:cubicBezTo>
                      <a:cubicBezTo>
                        <a:pt x="2383" y="871"/>
                        <a:pt x="2370" y="887"/>
                        <a:pt x="2354" y="902"/>
                      </a:cubicBezTo>
                      <a:cubicBezTo>
                        <a:pt x="2324" y="931"/>
                        <a:pt x="2289" y="954"/>
                        <a:pt x="2253" y="973"/>
                      </a:cubicBezTo>
                      <a:cubicBezTo>
                        <a:pt x="2217" y="992"/>
                        <a:pt x="2180" y="1008"/>
                        <a:pt x="2142" y="1023"/>
                      </a:cubicBezTo>
                      <a:cubicBezTo>
                        <a:pt x="2067" y="1052"/>
                        <a:pt x="1991" y="1075"/>
                        <a:pt x="1915" y="1098"/>
                      </a:cubicBezTo>
                      <a:cubicBezTo>
                        <a:pt x="1838" y="1122"/>
                        <a:pt x="1762" y="1144"/>
                        <a:pt x="1688" y="1170"/>
                      </a:cubicBezTo>
                      <a:cubicBezTo>
                        <a:pt x="1650" y="1182"/>
                        <a:pt x="1614" y="1196"/>
                        <a:pt x="1578" y="1212"/>
                      </a:cubicBezTo>
                      <a:cubicBezTo>
                        <a:pt x="1542" y="1227"/>
                        <a:pt x="1507" y="1244"/>
                        <a:pt x="1475" y="1265"/>
                      </a:cubicBezTo>
                      <a:cubicBezTo>
                        <a:pt x="1442" y="1285"/>
                        <a:pt x="1412" y="1309"/>
                        <a:pt x="1390" y="1338"/>
                      </a:cubicBezTo>
                      <a:cubicBezTo>
                        <a:pt x="1368" y="1367"/>
                        <a:pt x="1356" y="1400"/>
                        <a:pt x="1356" y="1436"/>
                      </a:cubicBezTo>
                      <a:cubicBezTo>
                        <a:pt x="1355" y="1473"/>
                        <a:pt x="1363" y="1509"/>
                        <a:pt x="1378" y="1543"/>
                      </a:cubicBezTo>
                      <a:cubicBezTo>
                        <a:pt x="1393" y="1577"/>
                        <a:pt x="1414" y="1609"/>
                        <a:pt x="1439" y="1637"/>
                      </a:cubicBezTo>
                      <a:cubicBezTo>
                        <a:pt x="1465" y="1665"/>
                        <a:pt x="1494" y="1690"/>
                        <a:pt x="1525" y="1713"/>
                      </a:cubicBezTo>
                      <a:cubicBezTo>
                        <a:pt x="1540" y="1725"/>
                        <a:pt x="1556" y="1735"/>
                        <a:pt x="1573" y="1746"/>
                      </a:cubicBezTo>
                      <a:cubicBezTo>
                        <a:pt x="1589" y="1756"/>
                        <a:pt x="1606" y="1766"/>
                        <a:pt x="1623" y="1775"/>
                      </a:cubicBezTo>
                      <a:cubicBezTo>
                        <a:pt x="1657" y="1794"/>
                        <a:pt x="1692" y="1811"/>
                        <a:pt x="1728" y="1827"/>
                      </a:cubicBezTo>
                      <a:cubicBezTo>
                        <a:pt x="1764" y="1843"/>
                        <a:pt x="1801" y="1857"/>
                        <a:pt x="1838" y="1871"/>
                      </a:cubicBezTo>
                      <a:cubicBezTo>
                        <a:pt x="1912" y="1898"/>
                        <a:pt x="1987" y="1921"/>
                        <a:pt x="2063" y="1942"/>
                      </a:cubicBezTo>
                      <a:cubicBezTo>
                        <a:pt x="2140" y="1962"/>
                        <a:pt x="2217" y="1980"/>
                        <a:pt x="2294" y="1996"/>
                      </a:cubicBezTo>
                      <a:cubicBezTo>
                        <a:pt x="2449" y="2028"/>
                        <a:pt x="2606" y="2053"/>
                        <a:pt x="2763" y="2074"/>
                      </a:cubicBezTo>
                      <a:cubicBezTo>
                        <a:pt x="2920" y="2094"/>
                        <a:pt x="3078" y="2110"/>
                        <a:pt x="3236" y="2123"/>
                      </a:cubicBezTo>
                      <a:cubicBezTo>
                        <a:pt x="3315" y="2129"/>
                        <a:pt x="3394" y="2134"/>
                        <a:pt x="3473" y="2139"/>
                      </a:cubicBezTo>
                      <a:cubicBezTo>
                        <a:pt x="3552" y="2143"/>
                        <a:pt x="3632" y="2147"/>
                        <a:pt x="3711" y="2149"/>
                      </a:cubicBezTo>
                      <a:cubicBezTo>
                        <a:pt x="3711" y="2149"/>
                        <a:pt x="3711" y="2149"/>
                        <a:pt x="3711" y="2149"/>
                      </a:cubicBezTo>
                      <a:cubicBezTo>
                        <a:pt x="3727" y="2149"/>
                        <a:pt x="3739" y="2162"/>
                        <a:pt x="3739" y="2178"/>
                      </a:cubicBezTo>
                      <a:cubicBezTo>
                        <a:pt x="3739" y="2194"/>
                        <a:pt x="3725" y="2207"/>
                        <a:pt x="3710" y="2206"/>
                      </a:cubicBezTo>
                      <a:cubicBezTo>
                        <a:pt x="3709" y="2206"/>
                        <a:pt x="3709" y="2206"/>
                        <a:pt x="3709" y="2206"/>
                      </a:cubicBezTo>
                      <a:cubicBezTo>
                        <a:pt x="3629" y="2204"/>
                        <a:pt x="3550" y="2199"/>
                        <a:pt x="3470" y="2195"/>
                      </a:cubicBezTo>
                      <a:cubicBezTo>
                        <a:pt x="3391" y="2190"/>
                        <a:pt x="3311" y="2184"/>
                        <a:pt x="3232" y="2177"/>
                      </a:cubicBezTo>
                      <a:cubicBezTo>
                        <a:pt x="3073" y="2164"/>
                        <a:pt x="2914" y="2147"/>
                        <a:pt x="2756" y="2125"/>
                      </a:cubicBezTo>
                      <a:cubicBezTo>
                        <a:pt x="2598" y="2104"/>
                        <a:pt x="2440" y="2078"/>
                        <a:pt x="2284" y="2044"/>
                      </a:cubicBezTo>
                      <a:cubicBezTo>
                        <a:pt x="2206" y="2027"/>
                        <a:pt x="2128" y="2009"/>
                        <a:pt x="2051" y="1987"/>
                      </a:cubicBezTo>
                      <a:cubicBezTo>
                        <a:pt x="1974" y="1966"/>
                        <a:pt x="1897" y="1942"/>
                        <a:pt x="1822" y="1914"/>
                      </a:cubicBezTo>
                      <a:cubicBezTo>
                        <a:pt x="1784" y="1900"/>
                        <a:pt x="1747" y="1885"/>
                        <a:pt x="1710" y="1869"/>
                      </a:cubicBezTo>
                      <a:cubicBezTo>
                        <a:pt x="1673" y="1852"/>
                        <a:pt x="1637" y="1834"/>
                        <a:pt x="1601" y="1814"/>
                      </a:cubicBezTo>
                      <a:cubicBezTo>
                        <a:pt x="1584" y="1804"/>
                        <a:pt x="1566" y="1794"/>
                        <a:pt x="1549" y="1783"/>
                      </a:cubicBezTo>
                      <a:cubicBezTo>
                        <a:pt x="1532" y="1772"/>
                        <a:pt x="1515" y="1761"/>
                        <a:pt x="1499" y="1748"/>
                      </a:cubicBezTo>
                      <a:cubicBezTo>
                        <a:pt x="1466" y="1724"/>
                        <a:pt x="1435" y="1697"/>
                        <a:pt x="1407" y="1666"/>
                      </a:cubicBezTo>
                      <a:cubicBezTo>
                        <a:pt x="1379" y="1635"/>
                        <a:pt x="1355" y="1599"/>
                        <a:pt x="1339" y="1560"/>
                      </a:cubicBezTo>
                      <a:cubicBezTo>
                        <a:pt x="1322" y="1521"/>
                        <a:pt x="1313" y="1478"/>
                        <a:pt x="1314" y="1435"/>
                      </a:cubicBezTo>
                      <a:cubicBezTo>
                        <a:pt x="1314" y="1413"/>
                        <a:pt x="1318" y="1391"/>
                        <a:pt x="1326" y="1370"/>
                      </a:cubicBezTo>
                      <a:cubicBezTo>
                        <a:pt x="1333" y="1349"/>
                        <a:pt x="1344" y="1330"/>
                        <a:pt x="1358" y="1313"/>
                      </a:cubicBezTo>
                      <a:cubicBezTo>
                        <a:pt x="1384" y="1278"/>
                        <a:pt x="1418" y="1252"/>
                        <a:pt x="1453" y="1231"/>
                      </a:cubicBezTo>
                      <a:cubicBezTo>
                        <a:pt x="1488" y="1209"/>
                        <a:pt x="1525" y="1191"/>
                        <a:pt x="1562" y="1175"/>
                      </a:cubicBezTo>
                      <a:cubicBezTo>
                        <a:pt x="1599" y="1159"/>
                        <a:pt x="1637" y="1145"/>
                        <a:pt x="1675" y="1133"/>
                      </a:cubicBezTo>
                      <a:cubicBezTo>
                        <a:pt x="1751" y="1107"/>
                        <a:pt x="1828" y="1085"/>
                        <a:pt x="1904" y="1062"/>
                      </a:cubicBezTo>
                      <a:cubicBezTo>
                        <a:pt x="1980" y="1040"/>
                        <a:pt x="2056" y="1017"/>
                        <a:pt x="2129" y="989"/>
                      </a:cubicBezTo>
                      <a:cubicBezTo>
                        <a:pt x="2166" y="975"/>
                        <a:pt x="2202" y="960"/>
                        <a:pt x="2236" y="942"/>
                      </a:cubicBezTo>
                      <a:cubicBezTo>
                        <a:pt x="2270" y="923"/>
                        <a:pt x="2303" y="903"/>
                        <a:pt x="2330" y="877"/>
                      </a:cubicBezTo>
                      <a:cubicBezTo>
                        <a:pt x="2343" y="864"/>
                        <a:pt x="2355" y="850"/>
                        <a:pt x="2365" y="834"/>
                      </a:cubicBezTo>
                      <a:cubicBezTo>
                        <a:pt x="2374" y="819"/>
                        <a:pt x="2380" y="802"/>
                        <a:pt x="2383" y="785"/>
                      </a:cubicBezTo>
                      <a:cubicBezTo>
                        <a:pt x="2385" y="776"/>
                        <a:pt x="2385" y="767"/>
                        <a:pt x="2385" y="758"/>
                      </a:cubicBezTo>
                      <a:cubicBezTo>
                        <a:pt x="2385" y="750"/>
                        <a:pt x="2384" y="742"/>
                        <a:pt x="2381" y="734"/>
                      </a:cubicBezTo>
                      <a:cubicBezTo>
                        <a:pt x="2376" y="719"/>
                        <a:pt x="2365" y="706"/>
                        <a:pt x="2351" y="695"/>
                      </a:cubicBezTo>
                      <a:cubicBezTo>
                        <a:pt x="2337" y="683"/>
                        <a:pt x="2321" y="674"/>
                        <a:pt x="2304" y="666"/>
                      </a:cubicBezTo>
                      <a:cubicBezTo>
                        <a:pt x="2286" y="658"/>
                        <a:pt x="2268" y="652"/>
                        <a:pt x="2250" y="646"/>
                      </a:cubicBezTo>
                      <a:cubicBezTo>
                        <a:pt x="2213" y="635"/>
                        <a:pt x="2174" y="626"/>
                        <a:pt x="2136" y="620"/>
                      </a:cubicBezTo>
                      <a:cubicBezTo>
                        <a:pt x="2058" y="606"/>
                        <a:pt x="1979" y="599"/>
                        <a:pt x="1900" y="594"/>
                      </a:cubicBezTo>
                      <a:cubicBezTo>
                        <a:pt x="1821" y="589"/>
                        <a:pt x="1742" y="586"/>
                        <a:pt x="1663" y="584"/>
                      </a:cubicBezTo>
                      <a:cubicBezTo>
                        <a:pt x="1504" y="581"/>
                        <a:pt x="1345" y="582"/>
                        <a:pt x="1186" y="582"/>
                      </a:cubicBezTo>
                      <a:cubicBezTo>
                        <a:pt x="1106" y="583"/>
                        <a:pt x="1027" y="583"/>
                        <a:pt x="947" y="581"/>
                      </a:cubicBezTo>
                      <a:cubicBezTo>
                        <a:pt x="867" y="580"/>
                        <a:pt x="788" y="578"/>
                        <a:pt x="708" y="572"/>
                      </a:cubicBezTo>
                      <a:cubicBezTo>
                        <a:pt x="668" y="569"/>
                        <a:pt x="628" y="565"/>
                        <a:pt x="588" y="558"/>
                      </a:cubicBezTo>
                      <a:cubicBezTo>
                        <a:pt x="568" y="554"/>
                        <a:pt x="549" y="550"/>
                        <a:pt x="529" y="544"/>
                      </a:cubicBezTo>
                      <a:cubicBezTo>
                        <a:pt x="519" y="541"/>
                        <a:pt x="509" y="537"/>
                        <a:pt x="500" y="532"/>
                      </a:cubicBezTo>
                      <a:cubicBezTo>
                        <a:pt x="490" y="527"/>
                        <a:pt x="480" y="521"/>
                        <a:pt x="472" y="513"/>
                      </a:cubicBezTo>
                      <a:cubicBezTo>
                        <a:pt x="468" y="508"/>
                        <a:pt x="464" y="503"/>
                        <a:pt x="462" y="496"/>
                      </a:cubicBezTo>
                      <a:cubicBezTo>
                        <a:pt x="461" y="493"/>
                        <a:pt x="460" y="490"/>
                        <a:pt x="459" y="487"/>
                      </a:cubicBezTo>
                      <a:cubicBezTo>
                        <a:pt x="459" y="484"/>
                        <a:pt x="459" y="481"/>
                        <a:pt x="458" y="478"/>
                      </a:cubicBezTo>
                      <a:cubicBezTo>
                        <a:pt x="458" y="467"/>
                        <a:pt x="460" y="455"/>
                        <a:pt x="463" y="445"/>
                      </a:cubicBezTo>
                      <a:cubicBezTo>
                        <a:pt x="471" y="423"/>
                        <a:pt x="485" y="406"/>
                        <a:pt x="500" y="392"/>
                      </a:cubicBezTo>
                      <a:cubicBezTo>
                        <a:pt x="515" y="378"/>
                        <a:pt x="532" y="366"/>
                        <a:pt x="549" y="355"/>
                      </a:cubicBezTo>
                      <a:cubicBezTo>
                        <a:pt x="566" y="344"/>
                        <a:pt x="584" y="334"/>
                        <a:pt x="602" y="325"/>
                      </a:cubicBezTo>
                      <a:cubicBezTo>
                        <a:pt x="673" y="288"/>
                        <a:pt x="748" y="259"/>
                        <a:pt x="819" y="226"/>
                      </a:cubicBezTo>
                      <a:cubicBezTo>
                        <a:pt x="837" y="217"/>
                        <a:pt x="855" y="209"/>
                        <a:pt x="872" y="199"/>
                      </a:cubicBezTo>
                      <a:cubicBezTo>
                        <a:pt x="890" y="190"/>
                        <a:pt x="906" y="180"/>
                        <a:pt x="922" y="169"/>
                      </a:cubicBezTo>
                      <a:cubicBezTo>
                        <a:pt x="930" y="163"/>
                        <a:pt x="937" y="157"/>
                        <a:pt x="943" y="150"/>
                      </a:cubicBezTo>
                      <a:cubicBezTo>
                        <a:pt x="950" y="144"/>
                        <a:pt x="956" y="137"/>
                        <a:pt x="960" y="129"/>
                      </a:cubicBezTo>
                      <a:cubicBezTo>
                        <a:pt x="962" y="125"/>
                        <a:pt x="963" y="121"/>
                        <a:pt x="964" y="117"/>
                      </a:cubicBezTo>
                      <a:cubicBezTo>
                        <a:pt x="965" y="115"/>
                        <a:pt x="965" y="113"/>
                        <a:pt x="965" y="111"/>
                      </a:cubicBezTo>
                      <a:cubicBezTo>
                        <a:pt x="965" y="110"/>
                        <a:pt x="965" y="109"/>
                        <a:pt x="965" y="108"/>
                      </a:cubicBezTo>
                      <a:cubicBezTo>
                        <a:pt x="965" y="108"/>
                        <a:pt x="965" y="107"/>
                        <a:pt x="965" y="107"/>
                      </a:cubicBezTo>
                      <a:cubicBezTo>
                        <a:pt x="965" y="105"/>
                        <a:pt x="963" y="102"/>
                        <a:pt x="960" y="99"/>
                      </a:cubicBezTo>
                      <a:cubicBezTo>
                        <a:pt x="957" y="97"/>
                        <a:pt x="953" y="94"/>
                        <a:pt x="949" y="92"/>
                      </a:cubicBezTo>
                      <a:cubicBezTo>
                        <a:pt x="941" y="88"/>
                        <a:pt x="932" y="84"/>
                        <a:pt x="923" y="81"/>
                      </a:cubicBezTo>
                      <a:cubicBezTo>
                        <a:pt x="914" y="78"/>
                        <a:pt x="905" y="75"/>
                        <a:pt x="895" y="73"/>
                      </a:cubicBezTo>
                      <a:cubicBezTo>
                        <a:pt x="877" y="68"/>
                        <a:pt x="857" y="64"/>
                        <a:pt x="838" y="61"/>
                      </a:cubicBezTo>
                      <a:cubicBezTo>
                        <a:pt x="799" y="54"/>
                        <a:pt x="760" y="49"/>
                        <a:pt x="720" y="45"/>
                      </a:cubicBezTo>
                      <a:cubicBezTo>
                        <a:pt x="641" y="36"/>
                        <a:pt x="562" y="31"/>
                        <a:pt x="483" y="26"/>
                      </a:cubicBezTo>
                      <a:cubicBezTo>
                        <a:pt x="403" y="22"/>
                        <a:pt x="324" y="19"/>
                        <a:pt x="245" y="17"/>
                      </a:cubicBezTo>
                      <a:cubicBezTo>
                        <a:pt x="165" y="14"/>
                        <a:pt x="86" y="13"/>
                        <a:pt x="6" y="12"/>
                      </a:cubicBezTo>
                      <a:cubicBezTo>
                        <a:pt x="6" y="12"/>
                        <a:pt x="6" y="12"/>
                        <a:pt x="6" y="12"/>
                      </a:cubicBezTo>
                      <a:cubicBezTo>
                        <a:pt x="3" y="12"/>
                        <a:pt x="0" y="10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lose/>
                    </a:path>
                  </a:pathLst>
                </a:custGeom>
                <a:solidFill>
                  <a:srgbClr val="574229"/>
                </a:solidFill>
                <a:ln>
                  <a:noFill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grpSp>
              <p:nvGrpSpPr>
                <p:cNvPr id="14" name="Group 13">
                  <a:extLst>
                    <a:ext uri="{FF2B5EF4-FFF2-40B4-BE49-F238E27FC236}">
                      <a16:creationId xmlns:a16="http://schemas.microsoft.com/office/drawing/2014/main" id="{3A47B2DE-9C4E-11FB-581D-FCC5183824BB}"/>
                    </a:ext>
                  </a:extLst>
                </p:cNvPr>
                <p:cNvGrpSpPr/>
                <p:nvPr/>
              </p:nvGrpSpPr>
              <p:grpSpPr>
                <a:xfrm>
                  <a:off x="9625013" y="3201988"/>
                  <a:ext cx="2051050" cy="3586162"/>
                  <a:chOff x="9605963" y="2757488"/>
                  <a:chExt cx="2051050" cy="3586162"/>
                </a:xfrm>
              </p:grpSpPr>
              <p:sp>
                <p:nvSpPr>
                  <p:cNvPr id="58" name="Freeform 372">
                    <a:extLst>
                      <a:ext uri="{FF2B5EF4-FFF2-40B4-BE49-F238E27FC236}">
                        <a16:creationId xmlns:a16="http://schemas.microsoft.com/office/drawing/2014/main" id="{26D76606-998B-86D7-6F93-ED8F6760E207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10628313" y="5186363"/>
                    <a:ext cx="68263" cy="833438"/>
                  </a:xfrm>
                  <a:custGeom>
                    <a:avLst/>
                    <a:gdLst>
                      <a:gd name="T0" fmla="*/ 18 w 35"/>
                      <a:gd name="T1" fmla="*/ 426 h 426"/>
                      <a:gd name="T2" fmla="*/ 0 w 35"/>
                      <a:gd name="T3" fmla="*/ 409 h 426"/>
                      <a:gd name="T4" fmla="*/ 0 w 35"/>
                      <a:gd name="T5" fmla="*/ 400 h 426"/>
                      <a:gd name="T6" fmla="*/ 18 w 35"/>
                      <a:gd name="T7" fmla="*/ 383 h 426"/>
                      <a:gd name="T8" fmla="*/ 35 w 35"/>
                      <a:gd name="T9" fmla="*/ 400 h 426"/>
                      <a:gd name="T10" fmla="*/ 35 w 35"/>
                      <a:gd name="T11" fmla="*/ 409 h 426"/>
                      <a:gd name="T12" fmla="*/ 18 w 35"/>
                      <a:gd name="T13" fmla="*/ 426 h 426"/>
                      <a:gd name="T14" fmla="*/ 18 w 35"/>
                      <a:gd name="T15" fmla="*/ 331 h 426"/>
                      <a:gd name="T16" fmla="*/ 0 w 35"/>
                      <a:gd name="T17" fmla="*/ 313 h 426"/>
                      <a:gd name="T18" fmla="*/ 0 w 35"/>
                      <a:gd name="T19" fmla="*/ 305 h 426"/>
                      <a:gd name="T20" fmla="*/ 18 w 35"/>
                      <a:gd name="T21" fmla="*/ 287 h 426"/>
                      <a:gd name="T22" fmla="*/ 35 w 35"/>
                      <a:gd name="T23" fmla="*/ 305 h 426"/>
                      <a:gd name="T24" fmla="*/ 35 w 35"/>
                      <a:gd name="T25" fmla="*/ 313 h 426"/>
                      <a:gd name="T26" fmla="*/ 18 w 35"/>
                      <a:gd name="T27" fmla="*/ 331 h 426"/>
                      <a:gd name="T28" fmla="*/ 18 w 35"/>
                      <a:gd name="T29" fmla="*/ 235 h 426"/>
                      <a:gd name="T30" fmla="*/ 0 w 35"/>
                      <a:gd name="T31" fmla="*/ 218 h 426"/>
                      <a:gd name="T32" fmla="*/ 0 w 35"/>
                      <a:gd name="T33" fmla="*/ 209 h 426"/>
                      <a:gd name="T34" fmla="*/ 18 w 35"/>
                      <a:gd name="T35" fmla="*/ 192 h 426"/>
                      <a:gd name="T36" fmla="*/ 35 w 35"/>
                      <a:gd name="T37" fmla="*/ 209 h 426"/>
                      <a:gd name="T38" fmla="*/ 35 w 35"/>
                      <a:gd name="T39" fmla="*/ 218 h 426"/>
                      <a:gd name="T40" fmla="*/ 18 w 35"/>
                      <a:gd name="T41" fmla="*/ 235 h 426"/>
                      <a:gd name="T42" fmla="*/ 18 w 35"/>
                      <a:gd name="T43" fmla="*/ 139 h 426"/>
                      <a:gd name="T44" fmla="*/ 0 w 35"/>
                      <a:gd name="T45" fmla="*/ 122 h 426"/>
                      <a:gd name="T46" fmla="*/ 0 w 35"/>
                      <a:gd name="T47" fmla="*/ 113 h 426"/>
                      <a:gd name="T48" fmla="*/ 18 w 35"/>
                      <a:gd name="T49" fmla="*/ 96 h 426"/>
                      <a:gd name="T50" fmla="*/ 35 w 35"/>
                      <a:gd name="T51" fmla="*/ 113 h 426"/>
                      <a:gd name="T52" fmla="*/ 35 w 35"/>
                      <a:gd name="T53" fmla="*/ 122 h 426"/>
                      <a:gd name="T54" fmla="*/ 18 w 35"/>
                      <a:gd name="T55" fmla="*/ 139 h 426"/>
                      <a:gd name="T56" fmla="*/ 18 w 35"/>
                      <a:gd name="T57" fmla="*/ 44 h 426"/>
                      <a:gd name="T58" fmla="*/ 0 w 35"/>
                      <a:gd name="T59" fmla="*/ 26 h 426"/>
                      <a:gd name="T60" fmla="*/ 0 w 35"/>
                      <a:gd name="T61" fmla="*/ 18 h 426"/>
                      <a:gd name="T62" fmla="*/ 18 w 35"/>
                      <a:gd name="T63" fmla="*/ 0 h 426"/>
                      <a:gd name="T64" fmla="*/ 35 w 35"/>
                      <a:gd name="T65" fmla="*/ 18 h 426"/>
                      <a:gd name="T66" fmla="*/ 35 w 35"/>
                      <a:gd name="T67" fmla="*/ 26 h 426"/>
                      <a:gd name="T68" fmla="*/ 18 w 35"/>
                      <a:gd name="T69" fmla="*/ 44 h 4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</a:cxnLst>
                    <a:rect l="0" t="0" r="r" b="b"/>
                    <a:pathLst>
                      <a:path w="35" h="426">
                        <a:moveTo>
                          <a:pt x="18" y="426"/>
                        </a:moveTo>
                        <a:cubicBezTo>
                          <a:pt x="8" y="426"/>
                          <a:pt x="0" y="419"/>
                          <a:pt x="0" y="409"/>
                        </a:cubicBezTo>
                        <a:cubicBezTo>
                          <a:pt x="0" y="400"/>
                          <a:pt x="0" y="400"/>
                          <a:pt x="0" y="400"/>
                        </a:cubicBezTo>
                        <a:cubicBezTo>
                          <a:pt x="0" y="391"/>
                          <a:pt x="8" y="383"/>
                          <a:pt x="18" y="383"/>
                        </a:cubicBezTo>
                        <a:cubicBezTo>
                          <a:pt x="27" y="383"/>
                          <a:pt x="35" y="391"/>
                          <a:pt x="35" y="400"/>
                        </a:cubicBezTo>
                        <a:cubicBezTo>
                          <a:pt x="35" y="409"/>
                          <a:pt x="35" y="409"/>
                          <a:pt x="35" y="409"/>
                        </a:cubicBezTo>
                        <a:cubicBezTo>
                          <a:pt x="35" y="419"/>
                          <a:pt x="27" y="426"/>
                          <a:pt x="18" y="426"/>
                        </a:cubicBezTo>
                        <a:close/>
                        <a:moveTo>
                          <a:pt x="18" y="331"/>
                        </a:moveTo>
                        <a:cubicBezTo>
                          <a:pt x="8" y="331"/>
                          <a:pt x="0" y="323"/>
                          <a:pt x="0" y="313"/>
                        </a:cubicBezTo>
                        <a:cubicBezTo>
                          <a:pt x="0" y="305"/>
                          <a:pt x="0" y="305"/>
                          <a:pt x="0" y="305"/>
                        </a:cubicBezTo>
                        <a:cubicBezTo>
                          <a:pt x="0" y="295"/>
                          <a:pt x="8" y="287"/>
                          <a:pt x="18" y="287"/>
                        </a:cubicBezTo>
                        <a:cubicBezTo>
                          <a:pt x="27" y="287"/>
                          <a:pt x="35" y="295"/>
                          <a:pt x="35" y="305"/>
                        </a:cubicBezTo>
                        <a:cubicBezTo>
                          <a:pt x="35" y="313"/>
                          <a:pt x="35" y="313"/>
                          <a:pt x="35" y="313"/>
                        </a:cubicBezTo>
                        <a:cubicBezTo>
                          <a:pt x="35" y="323"/>
                          <a:pt x="27" y="331"/>
                          <a:pt x="18" y="331"/>
                        </a:cubicBezTo>
                        <a:close/>
                        <a:moveTo>
                          <a:pt x="18" y="235"/>
                        </a:moveTo>
                        <a:cubicBezTo>
                          <a:pt x="8" y="235"/>
                          <a:pt x="0" y="227"/>
                          <a:pt x="0" y="218"/>
                        </a:cubicBezTo>
                        <a:cubicBezTo>
                          <a:pt x="0" y="209"/>
                          <a:pt x="0" y="209"/>
                          <a:pt x="0" y="209"/>
                        </a:cubicBezTo>
                        <a:cubicBezTo>
                          <a:pt x="0" y="199"/>
                          <a:pt x="8" y="192"/>
                          <a:pt x="18" y="192"/>
                        </a:cubicBezTo>
                        <a:cubicBezTo>
                          <a:pt x="27" y="192"/>
                          <a:pt x="35" y="199"/>
                          <a:pt x="35" y="209"/>
                        </a:cubicBezTo>
                        <a:cubicBezTo>
                          <a:pt x="35" y="218"/>
                          <a:pt x="35" y="218"/>
                          <a:pt x="35" y="218"/>
                        </a:cubicBezTo>
                        <a:cubicBezTo>
                          <a:pt x="35" y="227"/>
                          <a:pt x="27" y="235"/>
                          <a:pt x="18" y="235"/>
                        </a:cubicBezTo>
                        <a:close/>
                        <a:moveTo>
                          <a:pt x="18" y="139"/>
                        </a:moveTo>
                        <a:cubicBezTo>
                          <a:pt x="8" y="139"/>
                          <a:pt x="0" y="132"/>
                          <a:pt x="0" y="122"/>
                        </a:cubicBezTo>
                        <a:cubicBezTo>
                          <a:pt x="0" y="113"/>
                          <a:pt x="0" y="113"/>
                          <a:pt x="0" y="113"/>
                        </a:cubicBezTo>
                        <a:cubicBezTo>
                          <a:pt x="0" y="104"/>
                          <a:pt x="8" y="96"/>
                          <a:pt x="18" y="96"/>
                        </a:cubicBezTo>
                        <a:cubicBezTo>
                          <a:pt x="27" y="96"/>
                          <a:pt x="35" y="104"/>
                          <a:pt x="35" y="113"/>
                        </a:cubicBezTo>
                        <a:cubicBezTo>
                          <a:pt x="35" y="122"/>
                          <a:pt x="35" y="122"/>
                          <a:pt x="35" y="122"/>
                        </a:cubicBezTo>
                        <a:cubicBezTo>
                          <a:pt x="35" y="132"/>
                          <a:pt x="27" y="139"/>
                          <a:pt x="18" y="139"/>
                        </a:cubicBezTo>
                        <a:close/>
                        <a:moveTo>
                          <a:pt x="18" y="44"/>
                        </a:moveTo>
                        <a:cubicBezTo>
                          <a:pt x="8" y="44"/>
                          <a:pt x="0" y="36"/>
                          <a:pt x="0" y="26"/>
                        </a:cubicBezTo>
                        <a:cubicBezTo>
                          <a:pt x="0" y="18"/>
                          <a:pt x="0" y="18"/>
                          <a:pt x="0" y="18"/>
                        </a:cubicBezTo>
                        <a:cubicBezTo>
                          <a:pt x="0" y="8"/>
                          <a:pt x="8" y="0"/>
                          <a:pt x="18" y="0"/>
                        </a:cubicBezTo>
                        <a:cubicBezTo>
                          <a:pt x="27" y="0"/>
                          <a:pt x="35" y="8"/>
                          <a:pt x="35" y="18"/>
                        </a:cubicBezTo>
                        <a:cubicBezTo>
                          <a:pt x="35" y="26"/>
                          <a:pt x="35" y="26"/>
                          <a:pt x="35" y="26"/>
                        </a:cubicBezTo>
                        <a:cubicBezTo>
                          <a:pt x="35" y="36"/>
                          <a:pt x="27" y="44"/>
                          <a:pt x="18" y="4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9" name="Oval 374">
                    <a:extLst>
                      <a:ext uri="{FF2B5EF4-FFF2-40B4-BE49-F238E27FC236}">
                        <a16:creationId xmlns:a16="http://schemas.microsoft.com/office/drawing/2014/main" id="{65E49F7B-B997-3B39-0203-5E939D55403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10542588" y="6105525"/>
                    <a:ext cx="238125" cy="2381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0" name="Freeform 384">
                    <a:extLst>
                      <a:ext uri="{FF2B5EF4-FFF2-40B4-BE49-F238E27FC236}">
                        <a16:creationId xmlns:a16="http://schemas.microsoft.com/office/drawing/2014/main" id="{F020A366-79E7-5779-F693-43EF9E88B00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10650538" y="4530725"/>
                    <a:ext cx="679450" cy="522288"/>
                  </a:xfrm>
                  <a:custGeom>
                    <a:avLst/>
                    <a:gdLst>
                      <a:gd name="T0" fmla="*/ 428 w 428"/>
                      <a:gd name="T1" fmla="*/ 0 h 329"/>
                      <a:gd name="T2" fmla="*/ 0 w 428"/>
                      <a:gd name="T3" fmla="*/ 0 h 329"/>
                      <a:gd name="T4" fmla="*/ 0 w 428"/>
                      <a:gd name="T5" fmla="*/ 329 h 329"/>
                      <a:gd name="T6" fmla="*/ 428 w 428"/>
                      <a:gd name="T7" fmla="*/ 0 h 329"/>
                      <a:gd name="T8" fmla="*/ 428 w 428"/>
                      <a:gd name="T9" fmla="*/ 0 h 32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428" h="329">
                        <a:moveTo>
                          <a:pt x="428" y="0"/>
                        </a:moveTo>
                        <a:lnTo>
                          <a:pt x="0" y="0"/>
                        </a:lnTo>
                        <a:lnTo>
                          <a:pt x="0" y="329"/>
                        </a:lnTo>
                        <a:lnTo>
                          <a:pt x="428" y="0"/>
                        </a:lnTo>
                        <a:lnTo>
                          <a:pt x="42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1" name="Freeform 385">
                    <a:extLst>
                      <a:ext uri="{FF2B5EF4-FFF2-40B4-BE49-F238E27FC236}">
                        <a16:creationId xmlns:a16="http://schemas.microsoft.com/office/drawing/2014/main" id="{069C4244-A661-6BB4-A4B3-967CB6CB1A9C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9605963" y="2757488"/>
                    <a:ext cx="2051050" cy="2051050"/>
                  </a:xfrm>
                  <a:custGeom>
                    <a:avLst/>
                    <a:gdLst>
                      <a:gd name="T0" fmla="*/ 524 w 1049"/>
                      <a:gd name="T1" fmla="*/ 1049 h 1049"/>
                      <a:gd name="T2" fmla="*/ 524 w 1049"/>
                      <a:gd name="T3" fmla="*/ 1049 h 1049"/>
                      <a:gd name="T4" fmla="*/ 0 w 1049"/>
                      <a:gd name="T5" fmla="*/ 525 h 1049"/>
                      <a:gd name="T6" fmla="*/ 0 w 1049"/>
                      <a:gd name="T7" fmla="*/ 525 h 1049"/>
                      <a:gd name="T8" fmla="*/ 524 w 1049"/>
                      <a:gd name="T9" fmla="*/ 0 h 1049"/>
                      <a:gd name="T10" fmla="*/ 524 w 1049"/>
                      <a:gd name="T11" fmla="*/ 0 h 1049"/>
                      <a:gd name="T12" fmla="*/ 1049 w 1049"/>
                      <a:gd name="T13" fmla="*/ 525 h 1049"/>
                      <a:gd name="T14" fmla="*/ 1049 w 1049"/>
                      <a:gd name="T15" fmla="*/ 525 h 1049"/>
                      <a:gd name="T16" fmla="*/ 524 w 1049"/>
                      <a:gd name="T17" fmla="*/ 1049 h 1049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049" h="1049">
                        <a:moveTo>
                          <a:pt x="524" y="1049"/>
                        </a:moveTo>
                        <a:cubicBezTo>
                          <a:pt x="524" y="1049"/>
                          <a:pt x="524" y="1049"/>
                          <a:pt x="524" y="1049"/>
                        </a:cubicBezTo>
                        <a:cubicBezTo>
                          <a:pt x="235" y="1049"/>
                          <a:pt x="0" y="814"/>
                          <a:pt x="0" y="525"/>
                        </a:cubicBezTo>
                        <a:cubicBezTo>
                          <a:pt x="0" y="525"/>
                          <a:pt x="0" y="525"/>
                          <a:pt x="0" y="525"/>
                        </a:cubicBezTo>
                        <a:cubicBezTo>
                          <a:pt x="0" y="235"/>
                          <a:pt x="235" y="0"/>
                          <a:pt x="524" y="0"/>
                        </a:cubicBezTo>
                        <a:cubicBezTo>
                          <a:pt x="524" y="0"/>
                          <a:pt x="524" y="0"/>
                          <a:pt x="524" y="0"/>
                        </a:cubicBezTo>
                        <a:cubicBezTo>
                          <a:pt x="814" y="0"/>
                          <a:pt x="1049" y="235"/>
                          <a:pt x="1049" y="525"/>
                        </a:cubicBezTo>
                        <a:cubicBezTo>
                          <a:pt x="1049" y="525"/>
                          <a:pt x="1049" y="525"/>
                          <a:pt x="1049" y="525"/>
                        </a:cubicBezTo>
                        <a:cubicBezTo>
                          <a:pt x="1049" y="814"/>
                          <a:pt x="814" y="1049"/>
                          <a:pt x="524" y="1049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62" name="Oval 386">
                    <a:extLst>
                      <a:ext uri="{FF2B5EF4-FFF2-40B4-BE49-F238E27FC236}">
                        <a16:creationId xmlns:a16="http://schemas.microsoft.com/office/drawing/2014/main" id="{1D55DD71-2E20-F64F-45C8-3EE33917965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9801228" y="2970771"/>
                    <a:ext cx="1631950" cy="1633539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5" name="Group 14">
                  <a:extLst>
                    <a:ext uri="{FF2B5EF4-FFF2-40B4-BE49-F238E27FC236}">
                      <a16:creationId xmlns:a16="http://schemas.microsoft.com/office/drawing/2014/main" id="{DED34239-8B98-459D-8A37-8EA10BFA099D}"/>
                    </a:ext>
                  </a:extLst>
                </p:cNvPr>
                <p:cNvGrpSpPr/>
                <p:nvPr/>
              </p:nvGrpSpPr>
              <p:grpSpPr>
                <a:xfrm>
                  <a:off x="7612063" y="2084388"/>
                  <a:ext cx="1006475" cy="1843087"/>
                  <a:chOff x="7593013" y="1639888"/>
                  <a:chExt cx="1006475" cy="1843087"/>
                </a:xfrm>
              </p:grpSpPr>
              <p:sp>
                <p:nvSpPr>
                  <p:cNvPr id="53" name="Freeform 377">
                    <a:extLst>
                      <a:ext uri="{FF2B5EF4-FFF2-40B4-BE49-F238E27FC236}">
                        <a16:creationId xmlns:a16="http://schemas.microsoft.com/office/drawing/2014/main" id="{0ACB74D9-7C77-1E41-3D5C-87A1C1C53905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8075613" y="2844800"/>
                    <a:ext cx="46038" cy="442913"/>
                  </a:xfrm>
                  <a:custGeom>
                    <a:avLst/>
                    <a:gdLst>
                      <a:gd name="T0" fmla="*/ 12 w 24"/>
                      <a:gd name="T1" fmla="*/ 226 h 226"/>
                      <a:gd name="T2" fmla="*/ 0 w 24"/>
                      <a:gd name="T3" fmla="*/ 214 h 226"/>
                      <a:gd name="T4" fmla="*/ 0 w 24"/>
                      <a:gd name="T5" fmla="*/ 208 h 226"/>
                      <a:gd name="T6" fmla="*/ 12 w 24"/>
                      <a:gd name="T7" fmla="*/ 196 h 226"/>
                      <a:gd name="T8" fmla="*/ 24 w 24"/>
                      <a:gd name="T9" fmla="*/ 208 h 226"/>
                      <a:gd name="T10" fmla="*/ 24 w 24"/>
                      <a:gd name="T11" fmla="*/ 214 h 226"/>
                      <a:gd name="T12" fmla="*/ 12 w 24"/>
                      <a:gd name="T13" fmla="*/ 226 h 226"/>
                      <a:gd name="T14" fmla="*/ 12 w 24"/>
                      <a:gd name="T15" fmla="*/ 161 h 226"/>
                      <a:gd name="T16" fmla="*/ 0 w 24"/>
                      <a:gd name="T17" fmla="*/ 149 h 226"/>
                      <a:gd name="T18" fmla="*/ 0 w 24"/>
                      <a:gd name="T19" fmla="*/ 143 h 226"/>
                      <a:gd name="T20" fmla="*/ 12 w 24"/>
                      <a:gd name="T21" fmla="*/ 131 h 226"/>
                      <a:gd name="T22" fmla="*/ 24 w 24"/>
                      <a:gd name="T23" fmla="*/ 143 h 226"/>
                      <a:gd name="T24" fmla="*/ 24 w 24"/>
                      <a:gd name="T25" fmla="*/ 149 h 226"/>
                      <a:gd name="T26" fmla="*/ 12 w 24"/>
                      <a:gd name="T27" fmla="*/ 161 h 226"/>
                      <a:gd name="T28" fmla="*/ 12 w 24"/>
                      <a:gd name="T29" fmla="*/ 95 h 226"/>
                      <a:gd name="T30" fmla="*/ 0 w 24"/>
                      <a:gd name="T31" fmla="*/ 83 h 226"/>
                      <a:gd name="T32" fmla="*/ 0 w 24"/>
                      <a:gd name="T33" fmla="*/ 77 h 226"/>
                      <a:gd name="T34" fmla="*/ 12 w 24"/>
                      <a:gd name="T35" fmla="*/ 65 h 226"/>
                      <a:gd name="T36" fmla="*/ 24 w 24"/>
                      <a:gd name="T37" fmla="*/ 77 h 226"/>
                      <a:gd name="T38" fmla="*/ 24 w 24"/>
                      <a:gd name="T39" fmla="*/ 83 h 226"/>
                      <a:gd name="T40" fmla="*/ 12 w 24"/>
                      <a:gd name="T41" fmla="*/ 95 h 226"/>
                      <a:gd name="T42" fmla="*/ 12 w 24"/>
                      <a:gd name="T43" fmla="*/ 30 h 226"/>
                      <a:gd name="T44" fmla="*/ 0 w 24"/>
                      <a:gd name="T45" fmla="*/ 18 h 226"/>
                      <a:gd name="T46" fmla="*/ 0 w 24"/>
                      <a:gd name="T47" fmla="*/ 12 h 226"/>
                      <a:gd name="T48" fmla="*/ 12 w 24"/>
                      <a:gd name="T49" fmla="*/ 0 h 226"/>
                      <a:gd name="T50" fmla="*/ 24 w 24"/>
                      <a:gd name="T51" fmla="*/ 12 h 226"/>
                      <a:gd name="T52" fmla="*/ 24 w 24"/>
                      <a:gd name="T53" fmla="*/ 18 h 226"/>
                      <a:gd name="T54" fmla="*/ 12 w 24"/>
                      <a:gd name="T55" fmla="*/ 30 h 22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24" h="226">
                        <a:moveTo>
                          <a:pt x="12" y="226"/>
                        </a:moveTo>
                        <a:cubicBezTo>
                          <a:pt x="6" y="226"/>
                          <a:pt x="0" y="221"/>
                          <a:pt x="0" y="214"/>
                        </a:cubicBezTo>
                        <a:cubicBezTo>
                          <a:pt x="0" y="208"/>
                          <a:pt x="0" y="208"/>
                          <a:pt x="0" y="208"/>
                        </a:cubicBezTo>
                        <a:cubicBezTo>
                          <a:pt x="0" y="202"/>
                          <a:pt x="6" y="196"/>
                          <a:pt x="12" y="196"/>
                        </a:cubicBezTo>
                        <a:cubicBezTo>
                          <a:pt x="19" y="196"/>
                          <a:pt x="24" y="202"/>
                          <a:pt x="24" y="208"/>
                        </a:cubicBezTo>
                        <a:cubicBezTo>
                          <a:pt x="24" y="214"/>
                          <a:pt x="24" y="214"/>
                          <a:pt x="24" y="214"/>
                        </a:cubicBezTo>
                        <a:cubicBezTo>
                          <a:pt x="24" y="221"/>
                          <a:pt x="19" y="226"/>
                          <a:pt x="12" y="226"/>
                        </a:cubicBezTo>
                        <a:close/>
                        <a:moveTo>
                          <a:pt x="12" y="161"/>
                        </a:moveTo>
                        <a:cubicBezTo>
                          <a:pt x="6" y="161"/>
                          <a:pt x="0" y="155"/>
                          <a:pt x="0" y="149"/>
                        </a:cubicBezTo>
                        <a:cubicBezTo>
                          <a:pt x="0" y="143"/>
                          <a:pt x="0" y="143"/>
                          <a:pt x="0" y="143"/>
                        </a:cubicBezTo>
                        <a:cubicBezTo>
                          <a:pt x="0" y="136"/>
                          <a:pt x="6" y="131"/>
                          <a:pt x="12" y="131"/>
                        </a:cubicBezTo>
                        <a:cubicBezTo>
                          <a:pt x="19" y="131"/>
                          <a:pt x="24" y="136"/>
                          <a:pt x="24" y="143"/>
                        </a:cubicBezTo>
                        <a:cubicBezTo>
                          <a:pt x="24" y="149"/>
                          <a:pt x="24" y="149"/>
                          <a:pt x="24" y="149"/>
                        </a:cubicBezTo>
                        <a:cubicBezTo>
                          <a:pt x="24" y="155"/>
                          <a:pt x="19" y="161"/>
                          <a:pt x="12" y="161"/>
                        </a:cubicBezTo>
                        <a:close/>
                        <a:moveTo>
                          <a:pt x="12" y="95"/>
                        </a:moveTo>
                        <a:cubicBezTo>
                          <a:pt x="6" y="95"/>
                          <a:pt x="0" y="90"/>
                          <a:pt x="0" y="83"/>
                        </a:cubicBezTo>
                        <a:cubicBezTo>
                          <a:pt x="0" y="77"/>
                          <a:pt x="0" y="77"/>
                          <a:pt x="0" y="77"/>
                        </a:cubicBezTo>
                        <a:cubicBezTo>
                          <a:pt x="0" y="71"/>
                          <a:pt x="6" y="65"/>
                          <a:pt x="12" y="65"/>
                        </a:cubicBezTo>
                        <a:cubicBezTo>
                          <a:pt x="19" y="65"/>
                          <a:pt x="24" y="71"/>
                          <a:pt x="24" y="77"/>
                        </a:cubicBezTo>
                        <a:cubicBezTo>
                          <a:pt x="24" y="83"/>
                          <a:pt x="24" y="83"/>
                          <a:pt x="24" y="83"/>
                        </a:cubicBezTo>
                        <a:cubicBezTo>
                          <a:pt x="24" y="90"/>
                          <a:pt x="19" y="95"/>
                          <a:pt x="12" y="95"/>
                        </a:cubicBezTo>
                        <a:close/>
                        <a:moveTo>
                          <a:pt x="12" y="30"/>
                        </a:moveTo>
                        <a:cubicBezTo>
                          <a:pt x="6" y="30"/>
                          <a:pt x="0" y="24"/>
                          <a:pt x="0" y="18"/>
                        </a:cubicBezTo>
                        <a:cubicBezTo>
                          <a:pt x="0" y="12"/>
                          <a:pt x="0" y="12"/>
                          <a:pt x="0" y="12"/>
                        </a:cubicBezTo>
                        <a:cubicBezTo>
                          <a:pt x="0" y="5"/>
                          <a:pt x="6" y="0"/>
                          <a:pt x="12" y="0"/>
                        </a:cubicBezTo>
                        <a:cubicBezTo>
                          <a:pt x="19" y="0"/>
                          <a:pt x="24" y="5"/>
                          <a:pt x="24" y="12"/>
                        </a:cubicBezTo>
                        <a:cubicBezTo>
                          <a:pt x="24" y="18"/>
                          <a:pt x="24" y="18"/>
                          <a:pt x="24" y="18"/>
                        </a:cubicBezTo>
                        <a:cubicBezTo>
                          <a:pt x="24" y="24"/>
                          <a:pt x="19" y="30"/>
                          <a:pt x="12" y="30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4" name="Oval 378">
                    <a:extLst>
                      <a:ext uri="{FF2B5EF4-FFF2-40B4-BE49-F238E27FC236}">
                        <a16:creationId xmlns:a16="http://schemas.microsoft.com/office/drawing/2014/main" id="{B2AC0C9A-6805-F358-47B2-D0CDB41430D4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8016875" y="3321050"/>
                    <a:ext cx="163513" cy="1619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5" name="Freeform 387">
                    <a:extLst>
                      <a:ext uri="{FF2B5EF4-FFF2-40B4-BE49-F238E27FC236}">
                        <a16:creationId xmlns:a16="http://schemas.microsoft.com/office/drawing/2014/main" id="{9572E775-0F1B-EA0F-C61C-339DF4B3B4EE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8104188" y="2511425"/>
                    <a:ext cx="334963" cy="255588"/>
                  </a:xfrm>
                  <a:custGeom>
                    <a:avLst/>
                    <a:gdLst>
                      <a:gd name="T0" fmla="*/ 211 w 211"/>
                      <a:gd name="T1" fmla="*/ 0 h 161"/>
                      <a:gd name="T2" fmla="*/ 0 w 211"/>
                      <a:gd name="T3" fmla="*/ 0 h 161"/>
                      <a:gd name="T4" fmla="*/ 0 w 211"/>
                      <a:gd name="T5" fmla="*/ 161 h 161"/>
                      <a:gd name="T6" fmla="*/ 211 w 211"/>
                      <a:gd name="T7" fmla="*/ 0 h 161"/>
                      <a:gd name="T8" fmla="*/ 211 w 211"/>
                      <a:gd name="T9" fmla="*/ 0 h 16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11" h="161">
                        <a:moveTo>
                          <a:pt x="211" y="0"/>
                        </a:moveTo>
                        <a:lnTo>
                          <a:pt x="0" y="0"/>
                        </a:lnTo>
                        <a:lnTo>
                          <a:pt x="0" y="161"/>
                        </a:lnTo>
                        <a:lnTo>
                          <a:pt x="211" y="0"/>
                        </a:lnTo>
                        <a:lnTo>
                          <a:pt x="211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6" name="Freeform 388">
                    <a:extLst>
                      <a:ext uri="{FF2B5EF4-FFF2-40B4-BE49-F238E27FC236}">
                        <a16:creationId xmlns:a16="http://schemas.microsoft.com/office/drawing/2014/main" id="{B4D3057A-CC1C-F206-BC1D-DE4D63BB3DE7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7593013" y="1639888"/>
                    <a:ext cx="1006475" cy="1008063"/>
                  </a:xfrm>
                  <a:custGeom>
                    <a:avLst/>
                    <a:gdLst>
                      <a:gd name="T0" fmla="*/ 257 w 515"/>
                      <a:gd name="T1" fmla="*/ 515 h 515"/>
                      <a:gd name="T2" fmla="*/ 257 w 515"/>
                      <a:gd name="T3" fmla="*/ 515 h 515"/>
                      <a:gd name="T4" fmla="*/ 0 w 515"/>
                      <a:gd name="T5" fmla="*/ 257 h 515"/>
                      <a:gd name="T6" fmla="*/ 0 w 515"/>
                      <a:gd name="T7" fmla="*/ 257 h 515"/>
                      <a:gd name="T8" fmla="*/ 257 w 515"/>
                      <a:gd name="T9" fmla="*/ 0 h 515"/>
                      <a:gd name="T10" fmla="*/ 257 w 515"/>
                      <a:gd name="T11" fmla="*/ 0 h 515"/>
                      <a:gd name="T12" fmla="*/ 515 w 515"/>
                      <a:gd name="T13" fmla="*/ 257 h 515"/>
                      <a:gd name="T14" fmla="*/ 515 w 515"/>
                      <a:gd name="T15" fmla="*/ 257 h 515"/>
                      <a:gd name="T16" fmla="*/ 257 w 515"/>
                      <a:gd name="T17" fmla="*/ 515 h 51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515" h="515">
                        <a:moveTo>
                          <a:pt x="257" y="515"/>
                        </a:moveTo>
                        <a:cubicBezTo>
                          <a:pt x="257" y="515"/>
                          <a:pt x="257" y="515"/>
                          <a:pt x="257" y="515"/>
                        </a:cubicBezTo>
                        <a:cubicBezTo>
                          <a:pt x="115" y="515"/>
                          <a:pt x="0" y="400"/>
                          <a:pt x="0" y="257"/>
                        </a:cubicBezTo>
                        <a:cubicBezTo>
                          <a:pt x="0" y="257"/>
                          <a:pt x="0" y="257"/>
                          <a:pt x="0" y="257"/>
                        </a:cubicBezTo>
                        <a:cubicBezTo>
                          <a:pt x="0" y="115"/>
                          <a:pt x="115" y="0"/>
                          <a:pt x="257" y="0"/>
                        </a:cubicBezTo>
                        <a:cubicBezTo>
                          <a:pt x="257" y="0"/>
                          <a:pt x="257" y="0"/>
                          <a:pt x="257" y="0"/>
                        </a:cubicBezTo>
                        <a:cubicBezTo>
                          <a:pt x="399" y="0"/>
                          <a:pt x="515" y="115"/>
                          <a:pt x="515" y="257"/>
                        </a:cubicBezTo>
                        <a:cubicBezTo>
                          <a:pt x="515" y="257"/>
                          <a:pt x="515" y="257"/>
                          <a:pt x="515" y="257"/>
                        </a:cubicBezTo>
                        <a:cubicBezTo>
                          <a:pt x="515" y="400"/>
                          <a:pt x="399" y="515"/>
                          <a:pt x="257" y="51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7" name="Oval 389">
                    <a:extLst>
                      <a:ext uri="{FF2B5EF4-FFF2-40B4-BE49-F238E27FC236}">
                        <a16:creationId xmlns:a16="http://schemas.microsoft.com/office/drawing/2014/main" id="{BA2ED413-9AF5-BCB1-D5A2-8EA2FFB476ED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7694613" y="1739900"/>
                    <a:ext cx="801688" cy="80168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16" name="Group 15">
                  <a:extLst>
                    <a:ext uri="{FF2B5EF4-FFF2-40B4-BE49-F238E27FC236}">
                      <a16:creationId xmlns:a16="http://schemas.microsoft.com/office/drawing/2014/main" id="{356A6F54-F893-2B6F-EB79-0E320A533E39}"/>
                    </a:ext>
                  </a:extLst>
                </p:cNvPr>
                <p:cNvGrpSpPr/>
                <p:nvPr/>
              </p:nvGrpSpPr>
              <p:grpSpPr>
                <a:xfrm>
                  <a:off x="5387975" y="2900363"/>
                  <a:ext cx="1271588" cy="2341563"/>
                  <a:chOff x="5368925" y="2455863"/>
                  <a:chExt cx="1271588" cy="2341563"/>
                </a:xfrm>
              </p:grpSpPr>
              <p:sp>
                <p:nvSpPr>
                  <p:cNvPr id="48" name="Freeform 375">
                    <a:extLst>
                      <a:ext uri="{FF2B5EF4-FFF2-40B4-BE49-F238E27FC236}">
                        <a16:creationId xmlns:a16="http://schemas.microsoft.com/office/drawing/2014/main" id="{6E472CEF-6582-EEB8-1B09-422A7937028B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995988" y="3962400"/>
                    <a:ext cx="58738" cy="558800"/>
                  </a:xfrm>
                  <a:custGeom>
                    <a:avLst/>
                    <a:gdLst>
                      <a:gd name="T0" fmla="*/ 15 w 30"/>
                      <a:gd name="T1" fmla="*/ 286 h 286"/>
                      <a:gd name="T2" fmla="*/ 0 w 30"/>
                      <a:gd name="T3" fmla="*/ 270 h 286"/>
                      <a:gd name="T4" fmla="*/ 0 w 30"/>
                      <a:gd name="T5" fmla="*/ 263 h 286"/>
                      <a:gd name="T6" fmla="*/ 15 w 30"/>
                      <a:gd name="T7" fmla="*/ 248 h 286"/>
                      <a:gd name="T8" fmla="*/ 30 w 30"/>
                      <a:gd name="T9" fmla="*/ 263 h 286"/>
                      <a:gd name="T10" fmla="*/ 30 w 30"/>
                      <a:gd name="T11" fmla="*/ 270 h 286"/>
                      <a:gd name="T12" fmla="*/ 15 w 30"/>
                      <a:gd name="T13" fmla="*/ 286 h 286"/>
                      <a:gd name="T14" fmla="*/ 15 w 30"/>
                      <a:gd name="T15" fmla="*/ 203 h 286"/>
                      <a:gd name="T16" fmla="*/ 0 w 30"/>
                      <a:gd name="T17" fmla="*/ 188 h 286"/>
                      <a:gd name="T18" fmla="*/ 0 w 30"/>
                      <a:gd name="T19" fmla="*/ 180 h 286"/>
                      <a:gd name="T20" fmla="*/ 15 w 30"/>
                      <a:gd name="T21" fmla="*/ 165 h 286"/>
                      <a:gd name="T22" fmla="*/ 30 w 30"/>
                      <a:gd name="T23" fmla="*/ 180 h 286"/>
                      <a:gd name="T24" fmla="*/ 30 w 30"/>
                      <a:gd name="T25" fmla="*/ 188 h 286"/>
                      <a:gd name="T26" fmla="*/ 15 w 30"/>
                      <a:gd name="T27" fmla="*/ 203 h 286"/>
                      <a:gd name="T28" fmla="*/ 15 w 30"/>
                      <a:gd name="T29" fmla="*/ 120 h 286"/>
                      <a:gd name="T30" fmla="*/ 0 w 30"/>
                      <a:gd name="T31" fmla="*/ 105 h 286"/>
                      <a:gd name="T32" fmla="*/ 0 w 30"/>
                      <a:gd name="T33" fmla="*/ 97 h 286"/>
                      <a:gd name="T34" fmla="*/ 15 w 30"/>
                      <a:gd name="T35" fmla="*/ 82 h 286"/>
                      <a:gd name="T36" fmla="*/ 30 w 30"/>
                      <a:gd name="T37" fmla="*/ 97 h 286"/>
                      <a:gd name="T38" fmla="*/ 30 w 30"/>
                      <a:gd name="T39" fmla="*/ 105 h 286"/>
                      <a:gd name="T40" fmla="*/ 15 w 30"/>
                      <a:gd name="T41" fmla="*/ 120 h 286"/>
                      <a:gd name="T42" fmla="*/ 15 w 30"/>
                      <a:gd name="T43" fmla="*/ 37 h 286"/>
                      <a:gd name="T44" fmla="*/ 0 w 30"/>
                      <a:gd name="T45" fmla="*/ 22 h 286"/>
                      <a:gd name="T46" fmla="*/ 0 w 30"/>
                      <a:gd name="T47" fmla="*/ 15 h 286"/>
                      <a:gd name="T48" fmla="*/ 15 w 30"/>
                      <a:gd name="T49" fmla="*/ 0 h 286"/>
                      <a:gd name="T50" fmla="*/ 30 w 30"/>
                      <a:gd name="T51" fmla="*/ 15 h 286"/>
                      <a:gd name="T52" fmla="*/ 30 w 30"/>
                      <a:gd name="T53" fmla="*/ 22 h 286"/>
                      <a:gd name="T54" fmla="*/ 15 w 30"/>
                      <a:gd name="T55" fmla="*/ 37 h 2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30" h="286">
                        <a:moveTo>
                          <a:pt x="15" y="286"/>
                        </a:moveTo>
                        <a:cubicBezTo>
                          <a:pt x="7" y="286"/>
                          <a:pt x="0" y="279"/>
                          <a:pt x="0" y="270"/>
                        </a:cubicBezTo>
                        <a:cubicBezTo>
                          <a:pt x="0" y="263"/>
                          <a:pt x="0" y="263"/>
                          <a:pt x="0" y="263"/>
                        </a:cubicBezTo>
                        <a:cubicBezTo>
                          <a:pt x="0" y="255"/>
                          <a:pt x="7" y="248"/>
                          <a:pt x="15" y="248"/>
                        </a:cubicBezTo>
                        <a:cubicBezTo>
                          <a:pt x="24" y="248"/>
                          <a:pt x="30" y="255"/>
                          <a:pt x="30" y="263"/>
                        </a:cubicBezTo>
                        <a:cubicBezTo>
                          <a:pt x="30" y="270"/>
                          <a:pt x="30" y="270"/>
                          <a:pt x="30" y="270"/>
                        </a:cubicBezTo>
                        <a:cubicBezTo>
                          <a:pt x="30" y="279"/>
                          <a:pt x="24" y="286"/>
                          <a:pt x="15" y="286"/>
                        </a:cubicBezTo>
                        <a:close/>
                        <a:moveTo>
                          <a:pt x="15" y="203"/>
                        </a:moveTo>
                        <a:cubicBezTo>
                          <a:pt x="7" y="203"/>
                          <a:pt x="0" y="196"/>
                          <a:pt x="0" y="188"/>
                        </a:cubicBezTo>
                        <a:cubicBezTo>
                          <a:pt x="0" y="180"/>
                          <a:pt x="0" y="180"/>
                          <a:pt x="0" y="180"/>
                        </a:cubicBezTo>
                        <a:cubicBezTo>
                          <a:pt x="0" y="172"/>
                          <a:pt x="7" y="165"/>
                          <a:pt x="15" y="165"/>
                        </a:cubicBezTo>
                        <a:cubicBezTo>
                          <a:pt x="24" y="165"/>
                          <a:pt x="30" y="172"/>
                          <a:pt x="30" y="180"/>
                        </a:cubicBezTo>
                        <a:cubicBezTo>
                          <a:pt x="30" y="188"/>
                          <a:pt x="30" y="188"/>
                          <a:pt x="30" y="188"/>
                        </a:cubicBezTo>
                        <a:cubicBezTo>
                          <a:pt x="30" y="196"/>
                          <a:pt x="24" y="203"/>
                          <a:pt x="15" y="203"/>
                        </a:cubicBezTo>
                        <a:close/>
                        <a:moveTo>
                          <a:pt x="15" y="120"/>
                        </a:moveTo>
                        <a:cubicBezTo>
                          <a:pt x="7" y="120"/>
                          <a:pt x="0" y="113"/>
                          <a:pt x="0" y="105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89"/>
                          <a:pt x="7" y="82"/>
                          <a:pt x="15" y="82"/>
                        </a:cubicBezTo>
                        <a:cubicBezTo>
                          <a:pt x="24" y="82"/>
                          <a:pt x="30" y="89"/>
                          <a:pt x="30" y="97"/>
                        </a:cubicBezTo>
                        <a:cubicBezTo>
                          <a:pt x="30" y="105"/>
                          <a:pt x="30" y="105"/>
                          <a:pt x="30" y="105"/>
                        </a:cubicBezTo>
                        <a:cubicBezTo>
                          <a:pt x="30" y="113"/>
                          <a:pt x="24" y="120"/>
                          <a:pt x="15" y="120"/>
                        </a:cubicBezTo>
                        <a:close/>
                        <a:moveTo>
                          <a:pt x="15" y="37"/>
                        </a:moveTo>
                        <a:cubicBezTo>
                          <a:pt x="7" y="37"/>
                          <a:pt x="0" y="30"/>
                          <a:pt x="0" y="22"/>
                        </a:cubicBezTo>
                        <a:cubicBezTo>
                          <a:pt x="0" y="15"/>
                          <a:pt x="0" y="15"/>
                          <a:pt x="0" y="15"/>
                        </a:cubicBezTo>
                        <a:cubicBezTo>
                          <a:pt x="0" y="6"/>
                          <a:pt x="7" y="0"/>
                          <a:pt x="15" y="0"/>
                        </a:cubicBezTo>
                        <a:cubicBezTo>
                          <a:pt x="24" y="0"/>
                          <a:pt x="30" y="6"/>
                          <a:pt x="30" y="15"/>
                        </a:cubicBezTo>
                        <a:cubicBezTo>
                          <a:pt x="30" y="22"/>
                          <a:pt x="30" y="22"/>
                          <a:pt x="30" y="22"/>
                        </a:cubicBezTo>
                        <a:cubicBezTo>
                          <a:pt x="30" y="30"/>
                          <a:pt x="24" y="37"/>
                          <a:pt x="15" y="3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9" name="Oval 376">
                    <a:extLst>
                      <a:ext uri="{FF2B5EF4-FFF2-40B4-BE49-F238E27FC236}">
                        <a16:creationId xmlns:a16="http://schemas.microsoft.com/office/drawing/2014/main" id="{FC66D9F2-69F3-7BA7-F053-CB8139960526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921375" y="4589463"/>
                    <a:ext cx="207963" cy="20796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50" name="Freeform 391">
                    <a:extLst>
                      <a:ext uri="{FF2B5EF4-FFF2-40B4-BE49-F238E27FC236}">
                        <a16:creationId xmlns:a16="http://schemas.microsoft.com/office/drawing/2014/main" id="{1D8F0BE8-F79E-2F84-8C04-E442F17DFF0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6015038" y="3557588"/>
                    <a:ext cx="422275" cy="322263"/>
                  </a:xfrm>
                  <a:custGeom>
                    <a:avLst/>
                    <a:gdLst>
                      <a:gd name="T0" fmla="*/ 266 w 266"/>
                      <a:gd name="T1" fmla="*/ 0 h 203"/>
                      <a:gd name="T2" fmla="*/ 0 w 266"/>
                      <a:gd name="T3" fmla="*/ 0 h 203"/>
                      <a:gd name="T4" fmla="*/ 0 w 266"/>
                      <a:gd name="T5" fmla="*/ 203 h 203"/>
                      <a:gd name="T6" fmla="*/ 266 w 266"/>
                      <a:gd name="T7" fmla="*/ 0 h 203"/>
                      <a:gd name="T8" fmla="*/ 266 w 266"/>
                      <a:gd name="T9" fmla="*/ 0 h 20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266" h="203">
                        <a:moveTo>
                          <a:pt x="266" y="0"/>
                        </a:moveTo>
                        <a:lnTo>
                          <a:pt x="0" y="0"/>
                        </a:lnTo>
                        <a:lnTo>
                          <a:pt x="0" y="203"/>
                        </a:lnTo>
                        <a:lnTo>
                          <a:pt x="266" y="0"/>
                        </a:lnTo>
                        <a:lnTo>
                          <a:pt x="266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1" name="Freeform 392">
                    <a:extLst>
                      <a:ext uri="{FF2B5EF4-FFF2-40B4-BE49-F238E27FC236}">
                        <a16:creationId xmlns:a16="http://schemas.microsoft.com/office/drawing/2014/main" id="{05EFB5AD-DC4E-A487-CBB5-09D0EF2652C8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68925" y="2455863"/>
                    <a:ext cx="1271588" cy="1273175"/>
                  </a:xfrm>
                  <a:custGeom>
                    <a:avLst/>
                    <a:gdLst>
                      <a:gd name="T0" fmla="*/ 325 w 651"/>
                      <a:gd name="T1" fmla="*/ 651 h 651"/>
                      <a:gd name="T2" fmla="*/ 325 w 651"/>
                      <a:gd name="T3" fmla="*/ 651 h 651"/>
                      <a:gd name="T4" fmla="*/ 0 w 651"/>
                      <a:gd name="T5" fmla="*/ 325 h 651"/>
                      <a:gd name="T6" fmla="*/ 0 w 651"/>
                      <a:gd name="T7" fmla="*/ 325 h 651"/>
                      <a:gd name="T8" fmla="*/ 325 w 651"/>
                      <a:gd name="T9" fmla="*/ 0 h 651"/>
                      <a:gd name="T10" fmla="*/ 325 w 651"/>
                      <a:gd name="T11" fmla="*/ 0 h 651"/>
                      <a:gd name="T12" fmla="*/ 651 w 651"/>
                      <a:gd name="T13" fmla="*/ 325 h 651"/>
                      <a:gd name="T14" fmla="*/ 651 w 651"/>
                      <a:gd name="T15" fmla="*/ 325 h 651"/>
                      <a:gd name="T16" fmla="*/ 325 w 651"/>
                      <a:gd name="T17" fmla="*/ 651 h 65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651" h="651">
                        <a:moveTo>
                          <a:pt x="325" y="651"/>
                        </a:moveTo>
                        <a:cubicBezTo>
                          <a:pt x="325" y="651"/>
                          <a:pt x="325" y="651"/>
                          <a:pt x="325" y="651"/>
                        </a:cubicBezTo>
                        <a:cubicBezTo>
                          <a:pt x="146" y="651"/>
                          <a:pt x="0" y="505"/>
                          <a:pt x="0" y="325"/>
                        </a:cubicBezTo>
                        <a:cubicBezTo>
                          <a:pt x="0" y="325"/>
                          <a:pt x="0" y="325"/>
                          <a:pt x="0" y="325"/>
                        </a:cubicBezTo>
                        <a:cubicBezTo>
                          <a:pt x="0" y="146"/>
                          <a:pt x="146" y="0"/>
                          <a:pt x="325" y="0"/>
                        </a:cubicBezTo>
                        <a:cubicBezTo>
                          <a:pt x="325" y="0"/>
                          <a:pt x="325" y="0"/>
                          <a:pt x="325" y="0"/>
                        </a:cubicBezTo>
                        <a:cubicBezTo>
                          <a:pt x="505" y="0"/>
                          <a:pt x="651" y="146"/>
                          <a:pt x="651" y="325"/>
                        </a:cubicBezTo>
                        <a:cubicBezTo>
                          <a:pt x="651" y="325"/>
                          <a:pt x="651" y="325"/>
                          <a:pt x="651" y="325"/>
                        </a:cubicBezTo>
                        <a:cubicBezTo>
                          <a:pt x="651" y="505"/>
                          <a:pt x="505" y="651"/>
                          <a:pt x="325" y="651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52" name="Oval 393">
                    <a:extLst>
                      <a:ext uri="{FF2B5EF4-FFF2-40B4-BE49-F238E27FC236}">
                        <a16:creationId xmlns:a16="http://schemas.microsoft.com/office/drawing/2014/main" id="{D2DE5A53-2925-246D-A770-936D9B57F42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497513" y="2582863"/>
                    <a:ext cx="1012825" cy="10128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17" name="Group 16">
                  <a:extLst>
                    <a:ext uri="{FF2B5EF4-FFF2-40B4-BE49-F238E27FC236}">
                      <a16:creationId xmlns:a16="http://schemas.microsoft.com/office/drawing/2014/main" id="{BB76855B-E32D-BB58-4D5F-74E9A4BEDA1F}"/>
                    </a:ext>
                  </a:extLst>
                </p:cNvPr>
                <p:cNvGrpSpPr/>
                <p:nvPr/>
              </p:nvGrpSpPr>
              <p:grpSpPr>
                <a:xfrm>
                  <a:off x="3981450" y="2262188"/>
                  <a:ext cx="711200" cy="1112837"/>
                  <a:chOff x="3962400" y="1817688"/>
                  <a:chExt cx="711200" cy="1112837"/>
                </a:xfrm>
              </p:grpSpPr>
              <p:sp>
                <p:nvSpPr>
                  <p:cNvPr id="43" name="Freeform 379">
                    <a:extLst>
                      <a:ext uri="{FF2B5EF4-FFF2-40B4-BE49-F238E27FC236}">
                        <a16:creationId xmlns:a16="http://schemas.microsoft.com/office/drawing/2014/main" id="{980EE701-8904-247F-AF65-32EFB64DF693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4305300" y="2652713"/>
                    <a:ext cx="34925" cy="230188"/>
                  </a:xfrm>
                  <a:custGeom>
                    <a:avLst/>
                    <a:gdLst>
                      <a:gd name="T0" fmla="*/ 9 w 18"/>
                      <a:gd name="T1" fmla="*/ 117 h 117"/>
                      <a:gd name="T2" fmla="*/ 0 w 18"/>
                      <a:gd name="T3" fmla="*/ 108 h 117"/>
                      <a:gd name="T4" fmla="*/ 0 w 18"/>
                      <a:gd name="T5" fmla="*/ 103 h 117"/>
                      <a:gd name="T6" fmla="*/ 9 w 18"/>
                      <a:gd name="T7" fmla="*/ 94 h 117"/>
                      <a:gd name="T8" fmla="*/ 18 w 18"/>
                      <a:gd name="T9" fmla="*/ 103 h 117"/>
                      <a:gd name="T10" fmla="*/ 18 w 18"/>
                      <a:gd name="T11" fmla="*/ 108 h 117"/>
                      <a:gd name="T12" fmla="*/ 9 w 18"/>
                      <a:gd name="T13" fmla="*/ 117 h 117"/>
                      <a:gd name="T14" fmla="*/ 9 w 18"/>
                      <a:gd name="T15" fmla="*/ 66 h 117"/>
                      <a:gd name="T16" fmla="*/ 0 w 18"/>
                      <a:gd name="T17" fmla="*/ 57 h 117"/>
                      <a:gd name="T18" fmla="*/ 0 w 18"/>
                      <a:gd name="T19" fmla="*/ 52 h 117"/>
                      <a:gd name="T20" fmla="*/ 9 w 18"/>
                      <a:gd name="T21" fmla="*/ 43 h 117"/>
                      <a:gd name="T22" fmla="*/ 18 w 18"/>
                      <a:gd name="T23" fmla="*/ 52 h 117"/>
                      <a:gd name="T24" fmla="*/ 18 w 18"/>
                      <a:gd name="T25" fmla="*/ 57 h 117"/>
                      <a:gd name="T26" fmla="*/ 9 w 18"/>
                      <a:gd name="T27" fmla="*/ 66 h 117"/>
                      <a:gd name="T28" fmla="*/ 9 w 18"/>
                      <a:gd name="T29" fmla="*/ 23 h 117"/>
                      <a:gd name="T30" fmla="*/ 0 w 18"/>
                      <a:gd name="T31" fmla="*/ 14 h 117"/>
                      <a:gd name="T32" fmla="*/ 0 w 18"/>
                      <a:gd name="T33" fmla="*/ 9 h 117"/>
                      <a:gd name="T34" fmla="*/ 9 w 18"/>
                      <a:gd name="T35" fmla="*/ 0 h 117"/>
                      <a:gd name="T36" fmla="*/ 18 w 18"/>
                      <a:gd name="T37" fmla="*/ 9 h 117"/>
                      <a:gd name="T38" fmla="*/ 18 w 18"/>
                      <a:gd name="T39" fmla="*/ 14 h 117"/>
                      <a:gd name="T40" fmla="*/ 9 w 18"/>
                      <a:gd name="T41" fmla="*/ 23 h 11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</a:cxnLst>
                    <a:rect l="0" t="0" r="r" b="b"/>
                    <a:pathLst>
                      <a:path w="18" h="117">
                        <a:moveTo>
                          <a:pt x="9" y="117"/>
                        </a:moveTo>
                        <a:cubicBezTo>
                          <a:pt x="4" y="117"/>
                          <a:pt x="0" y="113"/>
                          <a:pt x="0" y="108"/>
                        </a:cubicBezTo>
                        <a:cubicBezTo>
                          <a:pt x="0" y="103"/>
                          <a:pt x="0" y="103"/>
                          <a:pt x="0" y="103"/>
                        </a:cubicBezTo>
                        <a:cubicBezTo>
                          <a:pt x="0" y="98"/>
                          <a:pt x="4" y="94"/>
                          <a:pt x="9" y="94"/>
                        </a:cubicBezTo>
                        <a:cubicBezTo>
                          <a:pt x="14" y="94"/>
                          <a:pt x="18" y="98"/>
                          <a:pt x="18" y="103"/>
                        </a:cubicBezTo>
                        <a:cubicBezTo>
                          <a:pt x="18" y="108"/>
                          <a:pt x="18" y="108"/>
                          <a:pt x="18" y="108"/>
                        </a:cubicBezTo>
                        <a:cubicBezTo>
                          <a:pt x="18" y="113"/>
                          <a:pt x="14" y="117"/>
                          <a:pt x="9" y="117"/>
                        </a:cubicBezTo>
                        <a:close/>
                        <a:moveTo>
                          <a:pt x="9" y="66"/>
                        </a:moveTo>
                        <a:cubicBezTo>
                          <a:pt x="4" y="66"/>
                          <a:pt x="0" y="62"/>
                          <a:pt x="0" y="57"/>
                        </a:cubicBezTo>
                        <a:cubicBezTo>
                          <a:pt x="0" y="52"/>
                          <a:pt x="0" y="52"/>
                          <a:pt x="0" y="52"/>
                        </a:cubicBezTo>
                        <a:cubicBezTo>
                          <a:pt x="0" y="47"/>
                          <a:pt x="4" y="43"/>
                          <a:pt x="9" y="43"/>
                        </a:cubicBezTo>
                        <a:cubicBezTo>
                          <a:pt x="14" y="43"/>
                          <a:pt x="18" y="47"/>
                          <a:pt x="18" y="52"/>
                        </a:cubicBezTo>
                        <a:cubicBezTo>
                          <a:pt x="18" y="57"/>
                          <a:pt x="18" y="57"/>
                          <a:pt x="18" y="57"/>
                        </a:cubicBezTo>
                        <a:cubicBezTo>
                          <a:pt x="18" y="62"/>
                          <a:pt x="14" y="66"/>
                          <a:pt x="9" y="66"/>
                        </a:cubicBezTo>
                        <a:close/>
                        <a:moveTo>
                          <a:pt x="9" y="23"/>
                        </a:moveTo>
                        <a:cubicBezTo>
                          <a:pt x="4" y="23"/>
                          <a:pt x="0" y="19"/>
                          <a:pt x="0" y="14"/>
                        </a:cubicBezTo>
                        <a:cubicBezTo>
                          <a:pt x="0" y="9"/>
                          <a:pt x="0" y="9"/>
                          <a:pt x="0" y="9"/>
                        </a:cubicBezTo>
                        <a:cubicBezTo>
                          <a:pt x="0" y="4"/>
                          <a:pt x="4" y="0"/>
                          <a:pt x="9" y="0"/>
                        </a:cubicBezTo>
                        <a:cubicBezTo>
                          <a:pt x="14" y="0"/>
                          <a:pt x="18" y="4"/>
                          <a:pt x="18" y="9"/>
                        </a:cubicBezTo>
                        <a:cubicBezTo>
                          <a:pt x="18" y="14"/>
                          <a:pt x="18" y="14"/>
                          <a:pt x="18" y="14"/>
                        </a:cubicBezTo>
                        <a:cubicBezTo>
                          <a:pt x="18" y="19"/>
                          <a:pt x="14" y="23"/>
                          <a:pt x="9" y="23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4" name="Oval 380">
                    <a:extLst>
                      <a:ext uri="{FF2B5EF4-FFF2-40B4-BE49-F238E27FC236}">
                        <a16:creationId xmlns:a16="http://schemas.microsoft.com/office/drawing/2014/main" id="{CB935B75-20E3-5B52-63D7-0505972941BB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264025" y="2813050"/>
                    <a:ext cx="117475" cy="11747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45" name="Freeform 394">
                    <a:extLst>
                      <a:ext uri="{FF2B5EF4-FFF2-40B4-BE49-F238E27FC236}">
                        <a16:creationId xmlns:a16="http://schemas.microsoft.com/office/drawing/2014/main" id="{CF6E55DB-A349-15B1-7B43-FF1543466A49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4325938" y="2435225"/>
                    <a:ext cx="234950" cy="179388"/>
                  </a:xfrm>
                  <a:custGeom>
                    <a:avLst/>
                    <a:gdLst>
                      <a:gd name="T0" fmla="*/ 148 w 148"/>
                      <a:gd name="T1" fmla="*/ 0 h 113"/>
                      <a:gd name="T2" fmla="*/ 0 w 148"/>
                      <a:gd name="T3" fmla="*/ 0 h 113"/>
                      <a:gd name="T4" fmla="*/ 0 w 148"/>
                      <a:gd name="T5" fmla="*/ 113 h 113"/>
                      <a:gd name="T6" fmla="*/ 148 w 148"/>
                      <a:gd name="T7" fmla="*/ 0 h 113"/>
                      <a:gd name="T8" fmla="*/ 148 w 148"/>
                      <a:gd name="T9" fmla="*/ 0 h 11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48" h="113">
                        <a:moveTo>
                          <a:pt x="148" y="0"/>
                        </a:moveTo>
                        <a:lnTo>
                          <a:pt x="0" y="0"/>
                        </a:lnTo>
                        <a:lnTo>
                          <a:pt x="0" y="113"/>
                        </a:lnTo>
                        <a:lnTo>
                          <a:pt x="148" y="0"/>
                        </a:lnTo>
                        <a:lnTo>
                          <a:pt x="148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6" name="Freeform 395">
                    <a:extLst>
                      <a:ext uri="{FF2B5EF4-FFF2-40B4-BE49-F238E27FC236}">
                        <a16:creationId xmlns:a16="http://schemas.microsoft.com/office/drawing/2014/main" id="{FB5CBACE-41BD-36B7-13DD-ADAD6493E451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962400" y="1817688"/>
                    <a:ext cx="711200" cy="712788"/>
                  </a:xfrm>
                  <a:custGeom>
                    <a:avLst/>
                    <a:gdLst>
                      <a:gd name="T0" fmla="*/ 182 w 364"/>
                      <a:gd name="T1" fmla="*/ 364 h 364"/>
                      <a:gd name="T2" fmla="*/ 182 w 364"/>
                      <a:gd name="T3" fmla="*/ 364 h 364"/>
                      <a:gd name="T4" fmla="*/ 0 w 364"/>
                      <a:gd name="T5" fmla="*/ 182 h 364"/>
                      <a:gd name="T6" fmla="*/ 0 w 364"/>
                      <a:gd name="T7" fmla="*/ 182 h 364"/>
                      <a:gd name="T8" fmla="*/ 182 w 364"/>
                      <a:gd name="T9" fmla="*/ 0 h 364"/>
                      <a:gd name="T10" fmla="*/ 182 w 364"/>
                      <a:gd name="T11" fmla="*/ 0 h 364"/>
                      <a:gd name="T12" fmla="*/ 364 w 364"/>
                      <a:gd name="T13" fmla="*/ 182 h 364"/>
                      <a:gd name="T14" fmla="*/ 364 w 364"/>
                      <a:gd name="T15" fmla="*/ 182 h 364"/>
                      <a:gd name="T16" fmla="*/ 182 w 364"/>
                      <a:gd name="T17" fmla="*/ 364 h 36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364" h="364">
                        <a:moveTo>
                          <a:pt x="182" y="364"/>
                        </a:moveTo>
                        <a:cubicBezTo>
                          <a:pt x="182" y="364"/>
                          <a:pt x="182" y="364"/>
                          <a:pt x="182" y="364"/>
                        </a:cubicBezTo>
                        <a:cubicBezTo>
                          <a:pt x="82" y="364"/>
                          <a:pt x="0" y="282"/>
                          <a:pt x="0" y="182"/>
                        </a:cubicBezTo>
                        <a:cubicBezTo>
                          <a:pt x="0" y="182"/>
                          <a:pt x="0" y="182"/>
                          <a:pt x="0" y="182"/>
                        </a:cubicBezTo>
                        <a:cubicBezTo>
                          <a:pt x="0" y="81"/>
                          <a:pt x="82" y="0"/>
                          <a:pt x="182" y="0"/>
                        </a:cubicBezTo>
                        <a:cubicBezTo>
                          <a:pt x="182" y="0"/>
                          <a:pt x="182" y="0"/>
                          <a:pt x="182" y="0"/>
                        </a:cubicBezTo>
                        <a:cubicBezTo>
                          <a:pt x="283" y="0"/>
                          <a:pt x="364" y="81"/>
                          <a:pt x="364" y="182"/>
                        </a:cubicBezTo>
                        <a:cubicBezTo>
                          <a:pt x="364" y="182"/>
                          <a:pt x="364" y="182"/>
                          <a:pt x="364" y="182"/>
                        </a:cubicBezTo>
                        <a:cubicBezTo>
                          <a:pt x="364" y="282"/>
                          <a:pt x="283" y="364"/>
                          <a:pt x="182" y="36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7" name="Oval 396">
                    <a:extLst>
                      <a:ext uri="{FF2B5EF4-FFF2-40B4-BE49-F238E27FC236}">
                        <a16:creationId xmlns:a16="http://schemas.microsoft.com/office/drawing/2014/main" id="{173A2487-7A28-893A-DF13-4F7584E40009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4035425" y="1889125"/>
                    <a:ext cx="566738" cy="566738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</p:grpSp>
            <p:grpSp>
              <p:nvGrpSpPr>
                <p:cNvPr id="24" name="Group 23">
                  <a:extLst>
                    <a:ext uri="{FF2B5EF4-FFF2-40B4-BE49-F238E27FC236}">
                      <a16:creationId xmlns:a16="http://schemas.microsoft.com/office/drawing/2014/main" id="{1B1F79A5-8B81-E654-9534-B9C4EDC40451}"/>
                    </a:ext>
                  </a:extLst>
                </p:cNvPr>
                <p:cNvGrpSpPr/>
                <p:nvPr/>
              </p:nvGrpSpPr>
              <p:grpSpPr>
                <a:xfrm>
                  <a:off x="5075238" y="1852613"/>
                  <a:ext cx="536575" cy="828675"/>
                  <a:chOff x="5056188" y="1408113"/>
                  <a:chExt cx="536575" cy="828675"/>
                </a:xfrm>
              </p:grpSpPr>
              <p:sp>
                <p:nvSpPr>
                  <p:cNvPr id="38" name="Freeform 381">
                    <a:extLst>
                      <a:ext uri="{FF2B5EF4-FFF2-40B4-BE49-F238E27FC236}">
                        <a16:creationId xmlns:a16="http://schemas.microsoft.com/office/drawing/2014/main" id="{72E1B410-EEC0-D06D-E086-0283C15AB35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5303838" y="2033588"/>
                    <a:ext cx="26988" cy="93663"/>
                  </a:xfrm>
                  <a:custGeom>
                    <a:avLst/>
                    <a:gdLst>
                      <a:gd name="T0" fmla="*/ 7 w 14"/>
                      <a:gd name="T1" fmla="*/ 48 h 48"/>
                      <a:gd name="T2" fmla="*/ 0 w 14"/>
                      <a:gd name="T3" fmla="*/ 41 h 48"/>
                      <a:gd name="T4" fmla="*/ 0 w 14"/>
                      <a:gd name="T5" fmla="*/ 37 h 48"/>
                      <a:gd name="T6" fmla="*/ 7 w 14"/>
                      <a:gd name="T7" fmla="*/ 30 h 48"/>
                      <a:gd name="T8" fmla="*/ 14 w 14"/>
                      <a:gd name="T9" fmla="*/ 37 h 48"/>
                      <a:gd name="T10" fmla="*/ 14 w 14"/>
                      <a:gd name="T11" fmla="*/ 41 h 48"/>
                      <a:gd name="T12" fmla="*/ 7 w 14"/>
                      <a:gd name="T13" fmla="*/ 48 h 48"/>
                      <a:gd name="T14" fmla="*/ 7 w 14"/>
                      <a:gd name="T15" fmla="*/ 17 h 48"/>
                      <a:gd name="T16" fmla="*/ 0 w 14"/>
                      <a:gd name="T17" fmla="*/ 10 h 48"/>
                      <a:gd name="T18" fmla="*/ 0 w 14"/>
                      <a:gd name="T19" fmla="*/ 7 h 48"/>
                      <a:gd name="T20" fmla="*/ 7 w 14"/>
                      <a:gd name="T21" fmla="*/ 0 h 48"/>
                      <a:gd name="T22" fmla="*/ 14 w 14"/>
                      <a:gd name="T23" fmla="*/ 7 h 48"/>
                      <a:gd name="T24" fmla="*/ 14 w 14"/>
                      <a:gd name="T25" fmla="*/ 10 h 48"/>
                      <a:gd name="T26" fmla="*/ 7 w 14"/>
                      <a:gd name="T27" fmla="*/ 17 h 4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4" h="48">
                        <a:moveTo>
                          <a:pt x="7" y="48"/>
                        </a:moveTo>
                        <a:cubicBezTo>
                          <a:pt x="3" y="48"/>
                          <a:pt x="0" y="44"/>
                          <a:pt x="0" y="41"/>
                        </a:cubicBezTo>
                        <a:cubicBezTo>
                          <a:pt x="0" y="37"/>
                          <a:pt x="0" y="37"/>
                          <a:pt x="0" y="37"/>
                        </a:cubicBezTo>
                        <a:cubicBezTo>
                          <a:pt x="0" y="33"/>
                          <a:pt x="3" y="30"/>
                          <a:pt x="7" y="30"/>
                        </a:cubicBezTo>
                        <a:cubicBezTo>
                          <a:pt x="10" y="30"/>
                          <a:pt x="14" y="33"/>
                          <a:pt x="14" y="37"/>
                        </a:cubicBezTo>
                        <a:cubicBezTo>
                          <a:pt x="14" y="41"/>
                          <a:pt x="14" y="41"/>
                          <a:pt x="14" y="41"/>
                        </a:cubicBezTo>
                        <a:cubicBezTo>
                          <a:pt x="14" y="44"/>
                          <a:pt x="10" y="48"/>
                          <a:pt x="7" y="48"/>
                        </a:cubicBezTo>
                        <a:close/>
                        <a:moveTo>
                          <a:pt x="7" y="17"/>
                        </a:moveTo>
                        <a:cubicBezTo>
                          <a:pt x="3" y="17"/>
                          <a:pt x="0" y="14"/>
                          <a:pt x="0" y="10"/>
                        </a:cubicBezTo>
                        <a:cubicBezTo>
                          <a:pt x="0" y="7"/>
                          <a:pt x="0" y="7"/>
                          <a:pt x="0" y="7"/>
                        </a:cubicBezTo>
                        <a:cubicBezTo>
                          <a:pt x="0" y="3"/>
                          <a:pt x="3" y="0"/>
                          <a:pt x="7" y="0"/>
                        </a:cubicBezTo>
                        <a:cubicBezTo>
                          <a:pt x="10" y="0"/>
                          <a:pt x="14" y="3"/>
                          <a:pt x="14" y="7"/>
                        </a:cubicBezTo>
                        <a:cubicBezTo>
                          <a:pt x="14" y="10"/>
                          <a:pt x="14" y="10"/>
                          <a:pt x="14" y="10"/>
                        </a:cubicBezTo>
                        <a:cubicBezTo>
                          <a:pt x="14" y="14"/>
                          <a:pt x="10" y="17"/>
                          <a:pt x="7" y="17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9" name="Oval 382">
                    <a:extLst>
                      <a:ext uri="{FF2B5EF4-FFF2-40B4-BE49-F238E27FC236}">
                        <a16:creationId xmlns:a16="http://schemas.microsoft.com/office/drawing/2014/main" id="{C11606D6-F701-AA6B-63E7-FF6310AD4C41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268913" y="2141538"/>
                    <a:ext cx="95250" cy="9525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0" name="Freeform 397">
                    <a:extLst>
                      <a:ext uri="{FF2B5EF4-FFF2-40B4-BE49-F238E27FC236}">
                        <a16:creationId xmlns:a16="http://schemas.microsoft.com/office/drawing/2014/main" id="{B1B9018C-5975-5E6A-5748-66322DDBEBC6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329238" y="1873250"/>
                    <a:ext cx="177800" cy="136525"/>
                  </a:xfrm>
                  <a:custGeom>
                    <a:avLst/>
                    <a:gdLst>
                      <a:gd name="T0" fmla="*/ 112 w 112"/>
                      <a:gd name="T1" fmla="*/ 0 h 86"/>
                      <a:gd name="T2" fmla="*/ 0 w 112"/>
                      <a:gd name="T3" fmla="*/ 0 h 86"/>
                      <a:gd name="T4" fmla="*/ 0 w 112"/>
                      <a:gd name="T5" fmla="*/ 86 h 86"/>
                      <a:gd name="T6" fmla="*/ 112 w 112"/>
                      <a:gd name="T7" fmla="*/ 0 h 86"/>
                      <a:gd name="T8" fmla="*/ 112 w 112"/>
                      <a:gd name="T9" fmla="*/ 0 h 8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112" h="86">
                        <a:moveTo>
                          <a:pt x="112" y="0"/>
                        </a:moveTo>
                        <a:lnTo>
                          <a:pt x="0" y="0"/>
                        </a:lnTo>
                        <a:lnTo>
                          <a:pt x="0" y="86"/>
                        </a:lnTo>
                        <a:lnTo>
                          <a:pt x="112" y="0"/>
                        </a:lnTo>
                        <a:lnTo>
                          <a:pt x="112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1" name="Freeform 398">
                    <a:extLst>
                      <a:ext uri="{FF2B5EF4-FFF2-40B4-BE49-F238E27FC236}">
                        <a16:creationId xmlns:a16="http://schemas.microsoft.com/office/drawing/2014/main" id="{B953E949-7D33-B450-2222-813F4ED1A4DA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5056188" y="1408113"/>
                    <a:ext cx="536575" cy="538163"/>
                  </a:xfrm>
                  <a:custGeom>
                    <a:avLst/>
                    <a:gdLst>
                      <a:gd name="T0" fmla="*/ 137 w 275"/>
                      <a:gd name="T1" fmla="*/ 275 h 275"/>
                      <a:gd name="T2" fmla="*/ 137 w 275"/>
                      <a:gd name="T3" fmla="*/ 275 h 275"/>
                      <a:gd name="T4" fmla="*/ 0 w 275"/>
                      <a:gd name="T5" fmla="*/ 138 h 275"/>
                      <a:gd name="T6" fmla="*/ 0 w 275"/>
                      <a:gd name="T7" fmla="*/ 138 h 275"/>
                      <a:gd name="T8" fmla="*/ 137 w 275"/>
                      <a:gd name="T9" fmla="*/ 0 h 275"/>
                      <a:gd name="T10" fmla="*/ 137 w 275"/>
                      <a:gd name="T11" fmla="*/ 0 h 275"/>
                      <a:gd name="T12" fmla="*/ 275 w 275"/>
                      <a:gd name="T13" fmla="*/ 138 h 275"/>
                      <a:gd name="T14" fmla="*/ 275 w 275"/>
                      <a:gd name="T15" fmla="*/ 138 h 275"/>
                      <a:gd name="T16" fmla="*/ 137 w 275"/>
                      <a:gd name="T17" fmla="*/ 275 h 27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275" h="275">
                        <a:moveTo>
                          <a:pt x="137" y="275"/>
                        </a:moveTo>
                        <a:cubicBezTo>
                          <a:pt x="137" y="275"/>
                          <a:pt x="137" y="275"/>
                          <a:pt x="137" y="275"/>
                        </a:cubicBezTo>
                        <a:cubicBezTo>
                          <a:pt x="61" y="275"/>
                          <a:pt x="0" y="214"/>
                          <a:pt x="0" y="138"/>
                        </a:cubicBezTo>
                        <a:cubicBezTo>
                          <a:pt x="0" y="138"/>
                          <a:pt x="0" y="138"/>
                          <a:pt x="0" y="138"/>
                        </a:cubicBezTo>
                        <a:cubicBezTo>
                          <a:pt x="0" y="62"/>
                          <a:pt x="61" y="0"/>
                          <a:pt x="137" y="0"/>
                        </a:cubicBezTo>
                        <a:cubicBezTo>
                          <a:pt x="137" y="0"/>
                          <a:pt x="137" y="0"/>
                          <a:pt x="137" y="0"/>
                        </a:cubicBezTo>
                        <a:cubicBezTo>
                          <a:pt x="213" y="0"/>
                          <a:pt x="275" y="62"/>
                          <a:pt x="275" y="138"/>
                        </a:cubicBezTo>
                        <a:cubicBezTo>
                          <a:pt x="275" y="138"/>
                          <a:pt x="275" y="138"/>
                          <a:pt x="275" y="138"/>
                        </a:cubicBezTo>
                        <a:cubicBezTo>
                          <a:pt x="275" y="214"/>
                          <a:pt x="213" y="275"/>
                          <a:pt x="137" y="275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42" name="Oval 399">
                    <a:extLst>
                      <a:ext uri="{FF2B5EF4-FFF2-40B4-BE49-F238E27FC236}">
                        <a16:creationId xmlns:a16="http://schemas.microsoft.com/office/drawing/2014/main" id="{D914ADAC-96B1-1FA0-35E0-06EB9E252C35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5110163" y="1462088"/>
                    <a:ext cx="428625" cy="428625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32" name="Group 31">
                  <a:extLst>
                    <a:ext uri="{FF2B5EF4-FFF2-40B4-BE49-F238E27FC236}">
                      <a16:creationId xmlns:a16="http://schemas.microsoft.com/office/drawing/2014/main" id="{6FE92FD2-617A-1D7B-0C82-4F90BC6B4452}"/>
                    </a:ext>
                  </a:extLst>
                </p:cNvPr>
                <p:cNvGrpSpPr/>
                <p:nvPr/>
              </p:nvGrpSpPr>
              <p:grpSpPr>
                <a:xfrm>
                  <a:off x="3246438" y="1852613"/>
                  <a:ext cx="379413" cy="609600"/>
                  <a:chOff x="3227388" y="1408113"/>
                  <a:chExt cx="379413" cy="609600"/>
                </a:xfrm>
              </p:grpSpPr>
              <p:sp>
                <p:nvSpPr>
                  <p:cNvPr id="33" name="Freeform 383">
                    <a:extLst>
                      <a:ext uri="{FF2B5EF4-FFF2-40B4-BE49-F238E27FC236}">
                        <a16:creationId xmlns:a16="http://schemas.microsoft.com/office/drawing/2014/main" id="{814EB338-7196-C268-A428-DE4B14C88AF6}"/>
                      </a:ext>
                    </a:extLst>
                  </p:cNvPr>
                  <p:cNvSpPr>
                    <a:spLocks noEditPoints="1"/>
                  </p:cNvSpPr>
                  <p:nvPr/>
                </p:nvSpPr>
                <p:spPr bwMode="auto">
                  <a:xfrm>
                    <a:off x="3411538" y="1857375"/>
                    <a:ext cx="22225" cy="73025"/>
                  </a:xfrm>
                  <a:custGeom>
                    <a:avLst/>
                    <a:gdLst>
                      <a:gd name="T0" fmla="*/ 5 w 11"/>
                      <a:gd name="T1" fmla="*/ 37 h 37"/>
                      <a:gd name="T2" fmla="*/ 0 w 11"/>
                      <a:gd name="T3" fmla="*/ 31 h 37"/>
                      <a:gd name="T4" fmla="*/ 0 w 11"/>
                      <a:gd name="T5" fmla="*/ 29 h 37"/>
                      <a:gd name="T6" fmla="*/ 5 w 11"/>
                      <a:gd name="T7" fmla="*/ 23 h 37"/>
                      <a:gd name="T8" fmla="*/ 11 w 11"/>
                      <a:gd name="T9" fmla="*/ 29 h 37"/>
                      <a:gd name="T10" fmla="*/ 11 w 11"/>
                      <a:gd name="T11" fmla="*/ 31 h 37"/>
                      <a:gd name="T12" fmla="*/ 5 w 11"/>
                      <a:gd name="T13" fmla="*/ 37 h 37"/>
                      <a:gd name="T14" fmla="*/ 5 w 11"/>
                      <a:gd name="T15" fmla="*/ 14 h 37"/>
                      <a:gd name="T16" fmla="*/ 0 w 11"/>
                      <a:gd name="T17" fmla="*/ 8 h 37"/>
                      <a:gd name="T18" fmla="*/ 0 w 11"/>
                      <a:gd name="T19" fmla="*/ 6 h 37"/>
                      <a:gd name="T20" fmla="*/ 5 w 11"/>
                      <a:gd name="T21" fmla="*/ 0 h 37"/>
                      <a:gd name="T22" fmla="*/ 11 w 11"/>
                      <a:gd name="T23" fmla="*/ 6 h 37"/>
                      <a:gd name="T24" fmla="*/ 11 w 11"/>
                      <a:gd name="T25" fmla="*/ 8 h 37"/>
                      <a:gd name="T26" fmla="*/ 5 w 11"/>
                      <a:gd name="T27" fmla="*/ 14 h 3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1" h="37">
                        <a:moveTo>
                          <a:pt x="5" y="37"/>
                        </a:moveTo>
                        <a:cubicBezTo>
                          <a:pt x="2" y="37"/>
                          <a:pt x="0" y="34"/>
                          <a:pt x="0" y="31"/>
                        </a:cubicBezTo>
                        <a:cubicBezTo>
                          <a:pt x="0" y="29"/>
                          <a:pt x="0" y="29"/>
                          <a:pt x="0" y="29"/>
                        </a:cubicBezTo>
                        <a:cubicBezTo>
                          <a:pt x="0" y="25"/>
                          <a:pt x="2" y="23"/>
                          <a:pt x="5" y="23"/>
                        </a:cubicBezTo>
                        <a:cubicBezTo>
                          <a:pt x="8" y="23"/>
                          <a:pt x="11" y="25"/>
                          <a:pt x="11" y="29"/>
                        </a:cubicBezTo>
                        <a:cubicBezTo>
                          <a:pt x="11" y="31"/>
                          <a:pt x="11" y="31"/>
                          <a:pt x="11" y="31"/>
                        </a:cubicBezTo>
                        <a:cubicBezTo>
                          <a:pt x="11" y="34"/>
                          <a:pt x="8" y="37"/>
                          <a:pt x="5" y="37"/>
                        </a:cubicBezTo>
                        <a:close/>
                        <a:moveTo>
                          <a:pt x="5" y="14"/>
                        </a:moveTo>
                        <a:cubicBezTo>
                          <a:pt x="2" y="14"/>
                          <a:pt x="0" y="12"/>
                          <a:pt x="0" y="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2" y="0"/>
                          <a:pt x="5" y="0"/>
                        </a:cubicBezTo>
                        <a:cubicBezTo>
                          <a:pt x="8" y="0"/>
                          <a:pt x="11" y="3"/>
                          <a:pt x="11" y="6"/>
                        </a:cubicBezTo>
                        <a:cubicBezTo>
                          <a:pt x="11" y="8"/>
                          <a:pt x="11" y="8"/>
                          <a:pt x="11" y="8"/>
                        </a:cubicBezTo>
                        <a:cubicBezTo>
                          <a:pt x="11" y="12"/>
                          <a:pt x="8" y="14"/>
                          <a:pt x="5" y="1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4" name="Oval 390">
                    <a:extLst>
                      <a:ext uri="{FF2B5EF4-FFF2-40B4-BE49-F238E27FC236}">
                        <a16:creationId xmlns:a16="http://schemas.microsoft.com/office/drawing/2014/main" id="{2E2ED26F-3E38-0B3E-0192-462E3D82550A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384550" y="1941513"/>
                    <a:ext cx="76200" cy="76200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dirty="0"/>
                  </a:p>
                </p:txBody>
              </p:sp>
              <p:sp>
                <p:nvSpPr>
                  <p:cNvPr id="35" name="Freeform 400">
                    <a:extLst>
                      <a:ext uri="{FF2B5EF4-FFF2-40B4-BE49-F238E27FC236}">
                        <a16:creationId xmlns:a16="http://schemas.microsoft.com/office/drawing/2014/main" id="{A2A1BEB2-DE5A-526B-FDF1-A76EC220C43F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421063" y="1736725"/>
                    <a:ext cx="125413" cy="95250"/>
                  </a:xfrm>
                  <a:custGeom>
                    <a:avLst/>
                    <a:gdLst>
                      <a:gd name="T0" fmla="*/ 79 w 79"/>
                      <a:gd name="T1" fmla="*/ 0 h 60"/>
                      <a:gd name="T2" fmla="*/ 0 w 79"/>
                      <a:gd name="T3" fmla="*/ 0 h 60"/>
                      <a:gd name="T4" fmla="*/ 0 w 79"/>
                      <a:gd name="T5" fmla="*/ 60 h 60"/>
                      <a:gd name="T6" fmla="*/ 79 w 79"/>
                      <a:gd name="T7" fmla="*/ 0 h 60"/>
                      <a:gd name="T8" fmla="*/ 79 w 79"/>
                      <a:gd name="T9" fmla="*/ 0 h 6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</a:cxnLst>
                    <a:rect l="0" t="0" r="r" b="b"/>
                    <a:pathLst>
                      <a:path w="79" h="60">
                        <a:moveTo>
                          <a:pt x="79" y="0"/>
                        </a:moveTo>
                        <a:lnTo>
                          <a:pt x="0" y="0"/>
                        </a:lnTo>
                        <a:lnTo>
                          <a:pt x="0" y="60"/>
                        </a:lnTo>
                        <a:lnTo>
                          <a:pt x="79" y="0"/>
                        </a:lnTo>
                        <a:lnTo>
                          <a:pt x="79" y="0"/>
                        </a:lnTo>
                        <a:close/>
                      </a:path>
                    </a:pathLst>
                  </a:custGeom>
                  <a:solidFill>
                    <a:srgbClr val="574229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6" name="Freeform 401">
                    <a:extLst>
                      <a:ext uri="{FF2B5EF4-FFF2-40B4-BE49-F238E27FC236}">
                        <a16:creationId xmlns:a16="http://schemas.microsoft.com/office/drawing/2014/main" id="{8C2AFD73-D292-748F-0EA5-E8F3CE7C0670}"/>
                      </a:ext>
                    </a:extLst>
                  </p:cNvPr>
                  <p:cNvSpPr>
                    <a:spLocks/>
                  </p:cNvSpPr>
                  <p:nvPr/>
                </p:nvSpPr>
                <p:spPr bwMode="auto">
                  <a:xfrm>
                    <a:off x="3227388" y="1408113"/>
                    <a:ext cx="379413" cy="379413"/>
                  </a:xfrm>
                  <a:custGeom>
                    <a:avLst/>
                    <a:gdLst>
                      <a:gd name="T0" fmla="*/ 97 w 194"/>
                      <a:gd name="T1" fmla="*/ 194 h 194"/>
                      <a:gd name="T2" fmla="*/ 97 w 194"/>
                      <a:gd name="T3" fmla="*/ 194 h 194"/>
                      <a:gd name="T4" fmla="*/ 0 w 194"/>
                      <a:gd name="T5" fmla="*/ 97 h 194"/>
                      <a:gd name="T6" fmla="*/ 0 w 194"/>
                      <a:gd name="T7" fmla="*/ 97 h 194"/>
                      <a:gd name="T8" fmla="*/ 97 w 194"/>
                      <a:gd name="T9" fmla="*/ 0 h 194"/>
                      <a:gd name="T10" fmla="*/ 97 w 194"/>
                      <a:gd name="T11" fmla="*/ 0 h 194"/>
                      <a:gd name="T12" fmla="*/ 194 w 194"/>
                      <a:gd name="T13" fmla="*/ 97 h 194"/>
                      <a:gd name="T14" fmla="*/ 194 w 194"/>
                      <a:gd name="T15" fmla="*/ 97 h 194"/>
                      <a:gd name="T16" fmla="*/ 97 w 194"/>
                      <a:gd name="T17" fmla="*/ 19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194" h="194">
                        <a:moveTo>
                          <a:pt x="97" y="194"/>
                        </a:moveTo>
                        <a:cubicBezTo>
                          <a:pt x="97" y="194"/>
                          <a:pt x="97" y="194"/>
                          <a:pt x="97" y="194"/>
                        </a:cubicBezTo>
                        <a:cubicBezTo>
                          <a:pt x="43" y="194"/>
                          <a:pt x="0" y="151"/>
                          <a:pt x="0" y="97"/>
                        </a:cubicBezTo>
                        <a:cubicBezTo>
                          <a:pt x="0" y="97"/>
                          <a:pt x="0" y="97"/>
                          <a:pt x="0" y="97"/>
                        </a:cubicBezTo>
                        <a:cubicBezTo>
                          <a:pt x="0" y="44"/>
                          <a:pt x="43" y="0"/>
                          <a:pt x="97" y="0"/>
                        </a:cubicBezTo>
                        <a:cubicBezTo>
                          <a:pt x="97" y="0"/>
                          <a:pt x="97" y="0"/>
                          <a:pt x="97" y="0"/>
                        </a:cubicBezTo>
                        <a:cubicBezTo>
                          <a:pt x="151" y="0"/>
                          <a:pt x="194" y="44"/>
                          <a:pt x="194" y="97"/>
                        </a:cubicBezTo>
                        <a:cubicBezTo>
                          <a:pt x="194" y="97"/>
                          <a:pt x="194" y="97"/>
                          <a:pt x="194" y="97"/>
                        </a:cubicBezTo>
                        <a:cubicBezTo>
                          <a:pt x="194" y="151"/>
                          <a:pt x="151" y="194"/>
                          <a:pt x="97" y="194"/>
                        </a:cubicBezTo>
                        <a:close/>
                      </a:path>
                    </a:pathLst>
                  </a:custGeom>
                  <a:solidFill>
                    <a:srgbClr val="574229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  <p:sp>
                <p:nvSpPr>
                  <p:cNvPr id="37" name="Oval 402">
                    <a:extLst>
                      <a:ext uri="{FF2B5EF4-FFF2-40B4-BE49-F238E27FC236}">
                        <a16:creationId xmlns:a16="http://schemas.microsoft.com/office/drawing/2014/main" id="{6DC14D9A-44C3-FA01-E780-051A4EA02A90}"/>
                      </a:ext>
                    </a:extLst>
                  </p:cNvPr>
                  <p:cNvSpPr>
                    <a:spLocks noChangeArrowheads="1"/>
                  </p:cNvSpPr>
                  <p:nvPr/>
                </p:nvSpPr>
                <p:spPr bwMode="auto">
                  <a:xfrm>
                    <a:off x="3267075" y="1444625"/>
                    <a:ext cx="300037" cy="303213"/>
                  </a:xfrm>
                  <a:prstGeom prst="ellipse">
                    <a:avLst/>
                  </a:prstGeom>
                  <a:solidFill>
                    <a:srgbClr val="ECC79B"/>
                  </a:solidFill>
                  <a:ln>
                    <a:noFill/>
                  </a:ln>
                </p:spPr>
                <p:txBody>
                  <a:bodyPr vert="horz" wrap="square" lIns="91440" tIns="45720" rIns="91440" bIns="45720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/>
                  </a:p>
                </p:txBody>
              </p:sp>
            </p:grpSp>
          </p:grpSp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60D4BA6F-99B0-D3D7-0B9B-0659B637CBE0}"/>
                  </a:ext>
                </a:extLst>
              </p:cNvPr>
              <p:cNvGrpSpPr/>
              <p:nvPr/>
            </p:nvGrpSpPr>
            <p:grpSpPr>
              <a:xfrm>
                <a:off x="4061020" y="1875800"/>
                <a:ext cx="6208091" cy="2441465"/>
                <a:chOff x="4061020" y="1875800"/>
                <a:chExt cx="6208091" cy="2441465"/>
              </a:xfrm>
            </p:grpSpPr>
            <p:sp>
              <p:nvSpPr>
                <p:cNvPr id="6" name="TextBox 5">
                  <a:extLst>
                    <a:ext uri="{FF2B5EF4-FFF2-40B4-BE49-F238E27FC236}">
                      <a16:creationId xmlns:a16="http://schemas.microsoft.com/office/drawing/2014/main" id="{6FF4A587-0626-AE6C-77E6-66237131F564}"/>
                    </a:ext>
                  </a:extLst>
                </p:cNvPr>
                <p:cNvSpPr txBox="1"/>
                <p:nvPr/>
              </p:nvSpPr>
              <p:spPr>
                <a:xfrm>
                  <a:off x="4061020" y="1875800"/>
                  <a:ext cx="303469" cy="33855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16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1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7" name="TextBox 6">
                  <a:extLst>
                    <a:ext uri="{FF2B5EF4-FFF2-40B4-BE49-F238E27FC236}">
                      <a16:creationId xmlns:a16="http://schemas.microsoft.com/office/drawing/2014/main" id="{7CFE11E5-A9F3-D659-E8A6-2CEB604347EC}"/>
                    </a:ext>
                  </a:extLst>
                </p:cNvPr>
                <p:cNvSpPr txBox="1"/>
                <p:nvPr/>
              </p:nvSpPr>
              <p:spPr>
                <a:xfrm>
                  <a:off x="5657881" y="1927531"/>
                  <a:ext cx="30346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2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0579E993-2A14-B523-9C6F-927DFAE7FA90}"/>
                    </a:ext>
                  </a:extLst>
                </p:cNvPr>
                <p:cNvSpPr txBox="1"/>
                <p:nvPr/>
              </p:nvSpPr>
              <p:spPr>
                <a:xfrm>
                  <a:off x="4818224" y="2331542"/>
                  <a:ext cx="303469" cy="40011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2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3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290F74E9-6429-114D-40BF-B30E9F36BE31}"/>
                    </a:ext>
                  </a:extLst>
                </p:cNvPr>
                <p:cNvSpPr txBox="1"/>
                <p:nvPr/>
              </p:nvSpPr>
              <p:spPr>
                <a:xfrm>
                  <a:off x="7904486" y="2189304"/>
                  <a:ext cx="303469" cy="5847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32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4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0" name="TextBox 9">
                  <a:extLst>
                    <a:ext uri="{FF2B5EF4-FFF2-40B4-BE49-F238E27FC236}">
                      <a16:creationId xmlns:a16="http://schemas.microsoft.com/office/drawing/2014/main" id="{54D79A00-90EE-5995-CCF6-05508872A01E}"/>
                    </a:ext>
                  </a:extLst>
                </p:cNvPr>
                <p:cNvSpPr txBox="1"/>
                <p:nvPr/>
              </p:nvSpPr>
              <p:spPr>
                <a:xfrm>
                  <a:off x="6159587" y="2928970"/>
                  <a:ext cx="301929" cy="70788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40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5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1C2BFA94-44F0-1B26-8F14-9666832AF35D}"/>
                    </a:ext>
                  </a:extLst>
                </p:cNvPr>
                <p:cNvSpPr txBox="1"/>
                <p:nvPr/>
              </p:nvSpPr>
              <p:spPr>
                <a:xfrm>
                  <a:off x="9965642" y="3393935"/>
                  <a:ext cx="303469" cy="923330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GB" sz="5400" dirty="0">
                      <a:solidFill>
                        <a:schemeClr val="bg1"/>
                      </a:solidFill>
                      <a:latin typeface="Open Sans bold" panose="020B0806030504020204" pitchFamily="34" charset="0"/>
                      <a:ea typeface="Open Sans bold" panose="020B0806030504020204" pitchFamily="34" charset="0"/>
                      <a:cs typeface="Open Sans bold" panose="020B0806030504020204" pitchFamily="34" charset="0"/>
                    </a:rPr>
                    <a:t>6</a:t>
                  </a:r>
                  <a:endParaRPr lang="en-SE" dirty="0">
                    <a:solidFill>
                      <a:schemeClr val="bg1"/>
                    </a:solidFill>
                    <a:latin typeface="Open Sans bold" panose="020B0806030504020204" pitchFamily="34" charset="0"/>
                    <a:ea typeface="Open Sans bold" panose="020B0806030504020204" pitchFamily="34" charset="0"/>
                    <a:cs typeface="Open Sans bold" panose="020B0806030504020204" pitchFamily="34" charset="0"/>
                  </a:endParaRPr>
                </a:p>
              </p:txBody>
            </p:sp>
          </p:grpSp>
        </p:grpSp>
      </p:grpSp>
      <p:pic>
        <p:nvPicPr>
          <p:cNvPr id="2" name="Bildobjekt 1">
            <a:extLst>
              <a:ext uri="{FF2B5EF4-FFF2-40B4-BE49-F238E27FC236}">
                <a16:creationId xmlns:a16="http://schemas.microsoft.com/office/drawing/2014/main" id="{A5779368-FF55-EB6B-B112-752F54A061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4965" y="5577234"/>
            <a:ext cx="2421972" cy="977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043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1165</TotalTime>
  <Words>42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Aptos</vt:lpstr>
      <vt:lpstr>Aptos Display</vt:lpstr>
      <vt:lpstr>Arial</vt:lpstr>
      <vt:lpstr>Avenir Next LT Pro Light</vt:lpstr>
      <vt:lpstr>Calibri</vt:lpstr>
      <vt:lpstr>Open Sans bold</vt:lpstr>
      <vt:lpstr>Office Theme</vt:lpstr>
      <vt:lpstr>Responsible Sourcing Instruction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Kristin Tallbo</dc:creator>
  <cp:lastModifiedBy>Kristin Tallbo</cp:lastModifiedBy>
  <cp:revision>6</cp:revision>
  <dcterms:created xsi:type="dcterms:W3CDTF">2025-07-22T18:56:45Z</dcterms:created>
  <dcterms:modified xsi:type="dcterms:W3CDTF">2025-07-26T08:25:28Z</dcterms:modified>
</cp:coreProperties>
</file>