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9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476FD-9614-4C9D-A33C-36630390079A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395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BEF6A-4362-CF74-5EE8-AE69F046E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51EB123F-58EE-A085-47F6-81ACE321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 Development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855A740-6E0E-9F40-79AC-F1D7D61E3FCD}"/>
              </a:ext>
            </a:extLst>
          </p:cNvPr>
          <p:cNvGrpSpPr/>
          <p:nvPr/>
        </p:nvGrpSpPr>
        <p:grpSpPr>
          <a:xfrm>
            <a:off x="2380059" y="1662545"/>
            <a:ext cx="9277723" cy="4948230"/>
            <a:chOff x="2380059" y="1662545"/>
            <a:chExt cx="9277723" cy="494823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396AD87-EA54-B1F3-8BC9-EA8FC15E5B92}"/>
                </a:ext>
              </a:extLst>
            </p:cNvPr>
            <p:cNvSpPr txBox="1"/>
            <p:nvPr/>
          </p:nvSpPr>
          <p:spPr>
            <a:xfrm>
              <a:off x="4066302" y="1869998"/>
              <a:ext cx="303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0C36507-5EAA-3679-FCB1-4D7BF7AADF49}"/>
                </a:ext>
              </a:extLst>
            </p:cNvPr>
            <p:cNvSpPr txBox="1"/>
            <p:nvPr/>
          </p:nvSpPr>
          <p:spPr>
            <a:xfrm>
              <a:off x="5657881" y="1927531"/>
              <a:ext cx="303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84A07A9-F6D1-B834-1237-09A55700876F}"/>
                </a:ext>
              </a:extLst>
            </p:cNvPr>
            <p:cNvSpPr txBox="1"/>
            <p:nvPr/>
          </p:nvSpPr>
          <p:spPr>
            <a:xfrm>
              <a:off x="4818224" y="2331542"/>
              <a:ext cx="3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4F36570-C0EE-52AF-C821-61CBB50684D8}"/>
                </a:ext>
              </a:extLst>
            </p:cNvPr>
            <p:cNvSpPr txBox="1"/>
            <p:nvPr/>
          </p:nvSpPr>
          <p:spPr>
            <a:xfrm>
              <a:off x="7904486" y="2189304"/>
              <a:ext cx="3034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C29ED4-171F-1AB7-BF22-B354FEDEA279}"/>
                </a:ext>
              </a:extLst>
            </p:cNvPr>
            <p:cNvSpPr txBox="1"/>
            <p:nvPr/>
          </p:nvSpPr>
          <p:spPr>
            <a:xfrm>
              <a:off x="6159587" y="2928970"/>
              <a:ext cx="3019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031B9F2-6E96-D3F6-9263-951C72140AE3}"/>
                </a:ext>
              </a:extLst>
            </p:cNvPr>
            <p:cNvSpPr txBox="1"/>
            <p:nvPr/>
          </p:nvSpPr>
          <p:spPr>
            <a:xfrm>
              <a:off x="9965642" y="3393935"/>
              <a:ext cx="3034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4B371BE-ECC9-A07C-6EA6-F92BE480ABAF}"/>
                </a:ext>
              </a:extLst>
            </p:cNvPr>
            <p:cNvSpPr txBox="1"/>
            <p:nvPr/>
          </p:nvSpPr>
          <p:spPr>
            <a:xfrm>
              <a:off x="2380059" y="2135532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No policy or outdated document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547742C-AE93-0CAB-88E2-612E742AA413}"/>
                </a:ext>
              </a:extLst>
            </p:cNvPr>
            <p:cNvSpPr txBox="1"/>
            <p:nvPr/>
          </p:nvSpPr>
          <p:spPr>
            <a:xfrm>
              <a:off x="6123051" y="1662545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Agreed purpose and scope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FCCDD29-D1FB-9DF2-1C85-49195BF477F6}"/>
                </a:ext>
              </a:extLst>
            </p:cNvPr>
            <p:cNvSpPr txBox="1"/>
            <p:nvPr/>
          </p:nvSpPr>
          <p:spPr>
            <a:xfrm>
              <a:off x="3412072" y="2903427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Draft aligned with expectations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79C4DE1-DF29-FDD9-B32F-E08AC61D7FC1}"/>
                </a:ext>
              </a:extLst>
            </p:cNvPr>
            <p:cNvSpPr txBox="1"/>
            <p:nvPr/>
          </p:nvSpPr>
          <p:spPr>
            <a:xfrm>
              <a:off x="8640441" y="2250457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Internal &amp; external feedback and revisions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0521D69-B356-5181-FF2A-35A8900DC8B9}"/>
                </a:ext>
              </a:extLst>
            </p:cNvPr>
            <p:cNvSpPr txBox="1"/>
            <p:nvPr/>
          </p:nvSpPr>
          <p:spPr>
            <a:xfrm>
              <a:off x="4335825" y="4494189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Approved and published policy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661716E-2BCC-52B5-5B1D-896AC7B79562}"/>
                </a:ext>
              </a:extLst>
            </p:cNvPr>
            <p:cNvSpPr txBox="1"/>
            <p:nvPr/>
          </p:nvSpPr>
          <p:spPr>
            <a:xfrm>
              <a:off x="9573005" y="6149110"/>
              <a:ext cx="20847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Credibility with stakeholders improved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097E272-2E5B-27A8-4AD3-D5E561B324BA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D436C1E-27FE-C96B-4D3D-CE85F9E473F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13" name="Freeform 373">
                  <a:extLst>
                    <a:ext uri="{FF2B5EF4-FFF2-40B4-BE49-F238E27FC236}">
                      <a16:creationId xmlns:a16="http://schemas.microsoft.com/office/drawing/2014/main" id="{F289E72C-8576-705B-64DA-CB35CC61BD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6BCC4222-AA7B-CF97-E654-0E2CD3A8636B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58" name="Freeform 372">
                    <a:extLst>
                      <a:ext uri="{FF2B5EF4-FFF2-40B4-BE49-F238E27FC236}">
                        <a16:creationId xmlns:a16="http://schemas.microsoft.com/office/drawing/2014/main" id="{2F35DA07-7181-AE7E-259B-4C6B53C8E3A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Oval 374">
                    <a:extLst>
                      <a:ext uri="{FF2B5EF4-FFF2-40B4-BE49-F238E27FC236}">
                        <a16:creationId xmlns:a16="http://schemas.microsoft.com/office/drawing/2014/main" id="{671FC1A7-B060-813B-3A99-673317CEF16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384">
                    <a:extLst>
                      <a:ext uri="{FF2B5EF4-FFF2-40B4-BE49-F238E27FC236}">
                        <a16:creationId xmlns:a16="http://schemas.microsoft.com/office/drawing/2014/main" id="{8A1456DE-D79E-AE83-4F1D-84C28207F1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385">
                    <a:extLst>
                      <a:ext uri="{FF2B5EF4-FFF2-40B4-BE49-F238E27FC236}">
                        <a16:creationId xmlns:a16="http://schemas.microsoft.com/office/drawing/2014/main" id="{D64EF3CF-C879-60D8-B7E9-0271C6FBE9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Oval 386">
                    <a:extLst>
                      <a:ext uri="{FF2B5EF4-FFF2-40B4-BE49-F238E27FC236}">
                        <a16:creationId xmlns:a16="http://schemas.microsoft.com/office/drawing/2014/main" id="{074BD7AC-074B-EAEA-BC82-DE8280D617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38C18AFD-CEC0-1205-E602-EDDBA5A375E4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53" name="Freeform 377">
                    <a:extLst>
                      <a:ext uri="{FF2B5EF4-FFF2-40B4-BE49-F238E27FC236}">
                        <a16:creationId xmlns:a16="http://schemas.microsoft.com/office/drawing/2014/main" id="{1554EB9F-5643-CE06-F84F-2CEF34126B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Oval 378">
                    <a:extLst>
                      <a:ext uri="{FF2B5EF4-FFF2-40B4-BE49-F238E27FC236}">
                        <a16:creationId xmlns:a16="http://schemas.microsoft.com/office/drawing/2014/main" id="{43E4A4FE-C17C-A9D6-9E7F-07ED7DA29F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387">
                    <a:extLst>
                      <a:ext uri="{FF2B5EF4-FFF2-40B4-BE49-F238E27FC236}">
                        <a16:creationId xmlns:a16="http://schemas.microsoft.com/office/drawing/2014/main" id="{819F5961-2ED8-6783-A2F5-FE55F44A2CF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388">
                    <a:extLst>
                      <a:ext uri="{FF2B5EF4-FFF2-40B4-BE49-F238E27FC236}">
                        <a16:creationId xmlns:a16="http://schemas.microsoft.com/office/drawing/2014/main" id="{D6B749C2-8F6E-3AFD-2BAF-D0A187034C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Oval 389">
                    <a:extLst>
                      <a:ext uri="{FF2B5EF4-FFF2-40B4-BE49-F238E27FC236}">
                        <a16:creationId xmlns:a16="http://schemas.microsoft.com/office/drawing/2014/main" id="{1F76831C-E84F-231A-6FEE-FD45A357DF2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91A44BBF-F5BD-49ED-4A1E-240C7C0708BE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48" name="Freeform 375">
                    <a:extLst>
                      <a:ext uri="{FF2B5EF4-FFF2-40B4-BE49-F238E27FC236}">
                        <a16:creationId xmlns:a16="http://schemas.microsoft.com/office/drawing/2014/main" id="{2766CAF2-AE3F-66FF-1B1B-FAFFA3C5200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Oval 376">
                    <a:extLst>
                      <a:ext uri="{FF2B5EF4-FFF2-40B4-BE49-F238E27FC236}">
                        <a16:creationId xmlns:a16="http://schemas.microsoft.com/office/drawing/2014/main" id="{FEC0DC7E-C054-6ACC-FC06-98C345EC14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Freeform 391">
                    <a:extLst>
                      <a:ext uri="{FF2B5EF4-FFF2-40B4-BE49-F238E27FC236}">
                        <a16:creationId xmlns:a16="http://schemas.microsoft.com/office/drawing/2014/main" id="{87B8D1AE-206A-ECD5-1829-AB451AC268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2">
                    <a:extLst>
                      <a:ext uri="{FF2B5EF4-FFF2-40B4-BE49-F238E27FC236}">
                        <a16:creationId xmlns:a16="http://schemas.microsoft.com/office/drawing/2014/main" id="{023AB1E8-5FD3-EF57-80F4-367F18CBDF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Oval 393">
                    <a:extLst>
                      <a:ext uri="{FF2B5EF4-FFF2-40B4-BE49-F238E27FC236}">
                        <a16:creationId xmlns:a16="http://schemas.microsoft.com/office/drawing/2014/main" id="{5A1CB7B8-179B-5ED1-4B7D-227B43B947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5C2C57D4-DA68-DE09-4D94-80DDED37E4EF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43" name="Freeform 379">
                    <a:extLst>
                      <a:ext uri="{FF2B5EF4-FFF2-40B4-BE49-F238E27FC236}">
                        <a16:creationId xmlns:a16="http://schemas.microsoft.com/office/drawing/2014/main" id="{DCECA856-EDBC-776B-287B-50B22BBE544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Oval 380">
                    <a:extLst>
                      <a:ext uri="{FF2B5EF4-FFF2-40B4-BE49-F238E27FC236}">
                        <a16:creationId xmlns:a16="http://schemas.microsoft.com/office/drawing/2014/main" id="{158E243A-88A4-C068-3FF5-4A5BB3811C2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Freeform 394">
                    <a:extLst>
                      <a:ext uri="{FF2B5EF4-FFF2-40B4-BE49-F238E27FC236}">
                        <a16:creationId xmlns:a16="http://schemas.microsoft.com/office/drawing/2014/main" id="{89AC232B-9CE3-46CF-3762-5AE675ACD3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Freeform 395">
                    <a:extLst>
                      <a:ext uri="{FF2B5EF4-FFF2-40B4-BE49-F238E27FC236}">
                        <a16:creationId xmlns:a16="http://schemas.microsoft.com/office/drawing/2014/main" id="{8BD9BD2D-2B11-57D9-24DC-AC4CA51F3F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Oval 396">
                    <a:extLst>
                      <a:ext uri="{FF2B5EF4-FFF2-40B4-BE49-F238E27FC236}">
                        <a16:creationId xmlns:a16="http://schemas.microsoft.com/office/drawing/2014/main" id="{F813B1BD-C336-E1D3-EE84-CB07FDD8F0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F5B90CFD-44A3-3891-7349-5319D243526E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38" name="Freeform 381">
                    <a:extLst>
                      <a:ext uri="{FF2B5EF4-FFF2-40B4-BE49-F238E27FC236}">
                        <a16:creationId xmlns:a16="http://schemas.microsoft.com/office/drawing/2014/main" id="{3CE5D8A5-68C3-DE0F-1C70-50C5DB12027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Oval 382">
                    <a:extLst>
                      <a:ext uri="{FF2B5EF4-FFF2-40B4-BE49-F238E27FC236}">
                        <a16:creationId xmlns:a16="http://schemas.microsoft.com/office/drawing/2014/main" id="{2E0E0807-C3B3-B74C-D421-C645479846E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0" name="Freeform 397">
                    <a:extLst>
                      <a:ext uri="{FF2B5EF4-FFF2-40B4-BE49-F238E27FC236}">
                        <a16:creationId xmlns:a16="http://schemas.microsoft.com/office/drawing/2014/main" id="{18316E0F-43E4-5AD6-40CC-4AB33D1DC2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398">
                    <a:extLst>
                      <a:ext uri="{FF2B5EF4-FFF2-40B4-BE49-F238E27FC236}">
                        <a16:creationId xmlns:a16="http://schemas.microsoft.com/office/drawing/2014/main" id="{D563B6B0-143F-62DD-5C61-2CE55B7F65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Oval 399">
                    <a:extLst>
                      <a:ext uri="{FF2B5EF4-FFF2-40B4-BE49-F238E27FC236}">
                        <a16:creationId xmlns:a16="http://schemas.microsoft.com/office/drawing/2014/main" id="{0A138B9E-64A3-6845-ACE1-8736540C2E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CAE2E1DE-8EAF-0459-FB18-4F5903FAB2B8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33" name="Freeform 383">
                    <a:extLst>
                      <a:ext uri="{FF2B5EF4-FFF2-40B4-BE49-F238E27FC236}">
                        <a16:creationId xmlns:a16="http://schemas.microsoft.com/office/drawing/2014/main" id="{106A38BE-691E-C985-FC48-86A3D0411C0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" name="Oval 390">
                    <a:extLst>
                      <a:ext uri="{FF2B5EF4-FFF2-40B4-BE49-F238E27FC236}">
                        <a16:creationId xmlns:a16="http://schemas.microsoft.com/office/drawing/2014/main" id="{D854ABAE-D911-19BE-ADC5-76BCEF98635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400">
                    <a:extLst>
                      <a:ext uri="{FF2B5EF4-FFF2-40B4-BE49-F238E27FC236}">
                        <a16:creationId xmlns:a16="http://schemas.microsoft.com/office/drawing/2014/main" id="{7233B0B3-DE9E-71A0-4F50-7431C427E4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Freeform 401">
                    <a:extLst>
                      <a:ext uri="{FF2B5EF4-FFF2-40B4-BE49-F238E27FC236}">
                        <a16:creationId xmlns:a16="http://schemas.microsoft.com/office/drawing/2014/main" id="{F7AD2B7E-326C-C6AA-71AF-2A28D782C8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7" name="Oval 402">
                    <a:extLst>
                      <a:ext uri="{FF2B5EF4-FFF2-40B4-BE49-F238E27FC236}">
                        <a16:creationId xmlns:a16="http://schemas.microsoft.com/office/drawing/2014/main" id="{E7852EA4-D732-7122-F26A-748D924A2C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7EF61373-FE1E-F7F0-171E-8E60ADBF4854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3563283F-7284-9C43-740F-5C83980B2CEC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44B86E4D-2717-E629-DFCE-FC4146AB5B4E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BA3017DB-EE17-F05A-33D9-71E42F8AACD3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DDE71CEF-5BEE-E8B2-9D5D-8EB37279D7AC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24C05FF-DD7F-E4E7-D7A7-E1866BAA5DE1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4461B6A-9A76-57D7-C0B3-DD93053E0969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355" y="5577234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77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42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Policy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6</cp:revision>
  <dcterms:created xsi:type="dcterms:W3CDTF">2025-07-22T18:56:45Z</dcterms:created>
  <dcterms:modified xsi:type="dcterms:W3CDTF">2025-07-26T08:24:52Z</dcterms:modified>
</cp:coreProperties>
</file>